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1309350" cx="20104100"/>
  <p:notesSz cx="20104100" cy="113093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42D641-DDBB-43F0-899F-F33034B3CD60}">
  <a:tblStyle styleId="{5D42D641-DDBB-43F0-899F-F33034B3CD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87088fd8a_0_9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487088fd8a_0_91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487088fd8a_0_5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487088fd8a_0_52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87088fd8a_0_6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487088fd8a_0_6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87261aec5_0_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387261aec5_0_1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:notes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87088fd8a_0_4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487088fd8a_0_4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87088fd8a_0_7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487088fd8a_0_73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87261aec5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387261aec5_0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387261aec5_2_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387261aec5_2_14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87261aec5_2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387261aec5_2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87261aec5_2_3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387261aec5_2_37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87088fd8a_0_9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487088fd8a_0_99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87261aec5_6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387261aec5_6_0:notes"/>
          <p:cNvSpPr/>
          <p:nvPr>
            <p:ph idx="2" type="sldImg"/>
          </p:nvPr>
        </p:nvSpPr>
        <p:spPr>
          <a:xfrm>
            <a:off x="3351350" y="848200"/>
            <a:ext cx="13403400" cy="424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 txBox="1"/>
          <p:nvPr>
            <p:ph type="title"/>
          </p:nvPr>
        </p:nvSpPr>
        <p:spPr>
          <a:xfrm>
            <a:off x="1719201" y="3053064"/>
            <a:ext cx="10501630" cy="4756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10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"/>
          <p:cNvSpPr txBox="1"/>
          <p:nvPr>
            <p:ph idx="1" type="body"/>
          </p:nvPr>
        </p:nvSpPr>
        <p:spPr>
          <a:xfrm>
            <a:off x="1719201" y="3053064"/>
            <a:ext cx="10501630" cy="4756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10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 txBox="1"/>
          <p:nvPr>
            <p:ph type="title"/>
          </p:nvPr>
        </p:nvSpPr>
        <p:spPr>
          <a:xfrm>
            <a:off x="1719201" y="3053064"/>
            <a:ext cx="10501630" cy="4756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10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idx="1" type="body"/>
          </p:nvPr>
        </p:nvSpPr>
        <p:spPr>
          <a:xfrm>
            <a:off x="1557932" y="3350548"/>
            <a:ext cx="8403590" cy="6811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/>
          <p:nvPr>
            <p:ph type="title"/>
          </p:nvPr>
        </p:nvSpPr>
        <p:spPr>
          <a:xfrm>
            <a:off x="1719201" y="3053064"/>
            <a:ext cx="10501630" cy="4756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105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Основной слайд">
  <p:cSld name="3_Основной слайд">
    <p:bg>
      <p:bgPr>
        <a:solidFill>
          <a:srgbClr val="181A1B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/>
          <p:nvPr>
            <p:ph type="title"/>
          </p:nvPr>
        </p:nvSpPr>
        <p:spPr>
          <a:xfrm>
            <a:off x="954120" y="602119"/>
            <a:ext cx="181959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1900" lIns="63825" spcFirstLastPara="1" rIns="63825" wrap="square" tIns="319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300"/>
              <a:buFont typeface="Arial"/>
              <a:buNone/>
              <a:defRPr b="0" i="0" sz="6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9pPr>
          </a:lstStyle>
          <a:p/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954120" y="2638597"/>
            <a:ext cx="18195900" cy="7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1900" lIns="63825" spcFirstLastPara="1" rIns="63825" wrap="square" tIns="31900">
            <a:normAutofit/>
          </a:bodyPr>
          <a:lstStyle>
            <a:lvl1pPr indent="-42545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873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365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365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4191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91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91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91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01">
          <p15:clr>
            <a:srgbClr val="FBAE40"/>
          </p15:clr>
        </p15:guide>
        <p15:guide id="2" pos="1206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.xml"/><Relationship Id="rId11" Type="http://schemas.openxmlformats.org/officeDocument/2006/relationships/image" Target="../media/image24.png"/><Relationship Id="rId22" Type="http://schemas.openxmlformats.org/officeDocument/2006/relationships/theme" Target="../theme/theme1.xml"/><Relationship Id="rId10" Type="http://schemas.openxmlformats.org/officeDocument/2006/relationships/image" Target="../media/image12.png"/><Relationship Id="rId21" Type="http://schemas.openxmlformats.org/officeDocument/2006/relationships/slideLayout" Target="../slideLayouts/slideLayout6.xml"/><Relationship Id="rId13" Type="http://schemas.openxmlformats.org/officeDocument/2006/relationships/image" Target="../media/image15.png"/><Relationship Id="rId12" Type="http://schemas.openxmlformats.org/officeDocument/2006/relationships/image" Target="../media/image6.png"/><Relationship Id="rId1" Type="http://schemas.openxmlformats.org/officeDocument/2006/relationships/image" Target="../media/image9.png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4.png"/><Relationship Id="rId15" Type="http://schemas.openxmlformats.org/officeDocument/2006/relationships/image" Target="../media/image7.png"/><Relationship Id="rId14" Type="http://schemas.openxmlformats.org/officeDocument/2006/relationships/image" Target="../media/image3.png"/><Relationship Id="rId17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19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8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0403613" y="989408"/>
            <a:ext cx="762000" cy="510540"/>
          </a:xfrm>
          <a:custGeom>
            <a:rect b="b" l="l" r="r" t="t"/>
            <a:pathLst>
              <a:path extrusionOk="0" h="510540" w="762000">
                <a:moveTo>
                  <a:pt x="666126" y="0"/>
                </a:moveTo>
                <a:lnTo>
                  <a:pt x="599343" y="0"/>
                </a:lnTo>
                <a:lnTo>
                  <a:pt x="503534" y="95798"/>
                </a:lnTo>
                <a:lnTo>
                  <a:pt x="537868" y="130142"/>
                </a:lnTo>
                <a:lnTo>
                  <a:pt x="608463" y="59516"/>
                </a:lnTo>
                <a:lnTo>
                  <a:pt x="608463" y="461389"/>
                </a:lnTo>
                <a:lnTo>
                  <a:pt x="0" y="461389"/>
                </a:lnTo>
                <a:lnTo>
                  <a:pt x="0" y="509942"/>
                </a:lnTo>
                <a:lnTo>
                  <a:pt x="657006" y="509942"/>
                </a:lnTo>
                <a:lnTo>
                  <a:pt x="657006" y="59558"/>
                </a:lnTo>
                <a:lnTo>
                  <a:pt x="727621" y="130142"/>
                </a:lnTo>
                <a:lnTo>
                  <a:pt x="761934" y="95798"/>
                </a:lnTo>
                <a:lnTo>
                  <a:pt x="66612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" name="Google Shape;7;p1"/>
          <p:cNvSpPr/>
          <p:nvPr/>
        </p:nvSpPr>
        <p:spPr>
          <a:xfrm>
            <a:off x="9111505" y="1306200"/>
            <a:ext cx="205104" cy="264795"/>
          </a:xfrm>
          <a:custGeom>
            <a:rect b="b" l="l" r="r" t="t"/>
            <a:pathLst>
              <a:path extrusionOk="0" h="264794" w="205104">
                <a:moveTo>
                  <a:pt x="52134" y="2418"/>
                </a:moveTo>
                <a:lnTo>
                  <a:pt x="0" y="2418"/>
                </a:lnTo>
                <a:lnTo>
                  <a:pt x="0" y="264421"/>
                </a:lnTo>
                <a:lnTo>
                  <a:pt x="52134" y="264421"/>
                </a:lnTo>
                <a:lnTo>
                  <a:pt x="52134" y="156016"/>
                </a:lnTo>
                <a:lnTo>
                  <a:pt x="188641" y="156016"/>
                </a:lnTo>
                <a:lnTo>
                  <a:pt x="190468" y="152874"/>
                </a:lnTo>
                <a:lnTo>
                  <a:pt x="102499" y="152874"/>
                </a:lnTo>
                <a:lnTo>
                  <a:pt x="81280" y="148610"/>
                </a:lnTo>
                <a:lnTo>
                  <a:pt x="65439" y="137014"/>
                </a:lnTo>
                <a:lnTo>
                  <a:pt x="55529" y="119876"/>
                </a:lnTo>
                <a:lnTo>
                  <a:pt x="52103" y="98991"/>
                </a:lnTo>
                <a:lnTo>
                  <a:pt x="55529" y="78112"/>
                </a:lnTo>
                <a:lnTo>
                  <a:pt x="65439" y="60978"/>
                </a:lnTo>
                <a:lnTo>
                  <a:pt x="81280" y="49382"/>
                </a:lnTo>
                <a:lnTo>
                  <a:pt x="100467" y="45527"/>
                </a:lnTo>
                <a:lnTo>
                  <a:pt x="52134" y="45527"/>
                </a:lnTo>
                <a:lnTo>
                  <a:pt x="52134" y="2418"/>
                </a:lnTo>
                <a:close/>
              </a:path>
              <a:path extrusionOk="0" h="264794" w="205104">
                <a:moveTo>
                  <a:pt x="188641" y="156016"/>
                </a:moveTo>
                <a:lnTo>
                  <a:pt x="63966" y="156016"/>
                </a:lnTo>
                <a:lnTo>
                  <a:pt x="71740" y="173145"/>
                </a:lnTo>
                <a:lnTo>
                  <a:pt x="84721" y="186431"/>
                </a:lnTo>
                <a:lnTo>
                  <a:pt x="103044" y="195024"/>
                </a:lnTo>
                <a:lnTo>
                  <a:pt x="126844" y="198077"/>
                </a:lnTo>
                <a:lnTo>
                  <a:pt x="154739" y="191058"/>
                </a:lnTo>
                <a:lnTo>
                  <a:pt x="179866" y="171107"/>
                </a:lnTo>
                <a:lnTo>
                  <a:pt x="188641" y="156016"/>
                </a:lnTo>
                <a:close/>
              </a:path>
              <a:path extrusionOk="0" h="264794" w="205104">
                <a:moveTo>
                  <a:pt x="190420" y="45119"/>
                </a:moveTo>
                <a:lnTo>
                  <a:pt x="102499" y="45119"/>
                </a:lnTo>
                <a:lnTo>
                  <a:pt x="123856" y="49382"/>
                </a:lnTo>
                <a:lnTo>
                  <a:pt x="139675" y="60978"/>
                </a:lnTo>
                <a:lnTo>
                  <a:pt x="149499" y="78112"/>
                </a:lnTo>
                <a:lnTo>
                  <a:pt x="152874" y="98991"/>
                </a:lnTo>
                <a:lnTo>
                  <a:pt x="149512" y="119890"/>
                </a:lnTo>
                <a:lnTo>
                  <a:pt x="139686" y="137025"/>
                </a:lnTo>
                <a:lnTo>
                  <a:pt x="123861" y="148615"/>
                </a:lnTo>
                <a:lnTo>
                  <a:pt x="102499" y="152874"/>
                </a:lnTo>
                <a:lnTo>
                  <a:pt x="190468" y="152874"/>
                </a:lnTo>
                <a:lnTo>
                  <a:pt x="198023" y="139882"/>
                </a:lnTo>
                <a:lnTo>
                  <a:pt x="205009" y="99044"/>
                </a:lnTo>
                <a:lnTo>
                  <a:pt x="198023" y="58194"/>
                </a:lnTo>
                <a:lnTo>
                  <a:pt x="190420" y="45119"/>
                </a:lnTo>
                <a:close/>
              </a:path>
              <a:path extrusionOk="0" h="264794" w="205104">
                <a:moveTo>
                  <a:pt x="126844" y="0"/>
                </a:moveTo>
                <a:lnTo>
                  <a:pt x="103225" y="3542"/>
                </a:lnTo>
                <a:lnTo>
                  <a:pt x="84960" y="13241"/>
                </a:lnTo>
                <a:lnTo>
                  <a:pt x="71918" y="27701"/>
                </a:lnTo>
                <a:lnTo>
                  <a:pt x="63966" y="45527"/>
                </a:lnTo>
                <a:lnTo>
                  <a:pt x="100467" y="45527"/>
                </a:lnTo>
                <a:lnTo>
                  <a:pt x="102499" y="45119"/>
                </a:lnTo>
                <a:lnTo>
                  <a:pt x="190420" y="45119"/>
                </a:lnTo>
                <a:lnTo>
                  <a:pt x="179866" y="26967"/>
                </a:lnTo>
                <a:lnTo>
                  <a:pt x="154739" y="7017"/>
                </a:lnTo>
                <a:lnTo>
                  <a:pt x="1268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342212" y="986849"/>
            <a:ext cx="205009" cy="1980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/>
          <p:nvPr/>
        </p:nvSpPr>
        <p:spPr>
          <a:xfrm>
            <a:off x="8891562" y="989285"/>
            <a:ext cx="216535" cy="246379"/>
          </a:xfrm>
          <a:custGeom>
            <a:rect b="b" l="l" r="r" t="t"/>
            <a:pathLst>
              <a:path extrusionOk="0" h="246380" w="216534">
                <a:moveTo>
                  <a:pt x="216484" y="147320"/>
                </a:moveTo>
                <a:lnTo>
                  <a:pt x="181724" y="147320"/>
                </a:lnTo>
                <a:lnTo>
                  <a:pt x="181724" y="0"/>
                </a:lnTo>
                <a:lnTo>
                  <a:pt x="129590" y="0"/>
                </a:lnTo>
                <a:lnTo>
                  <a:pt x="129590" y="147320"/>
                </a:lnTo>
                <a:lnTo>
                  <a:pt x="52108" y="147320"/>
                </a:lnTo>
                <a:lnTo>
                  <a:pt x="52108" y="0"/>
                </a:lnTo>
                <a:lnTo>
                  <a:pt x="0" y="0"/>
                </a:lnTo>
                <a:lnTo>
                  <a:pt x="0" y="147320"/>
                </a:lnTo>
                <a:lnTo>
                  <a:pt x="0" y="193040"/>
                </a:lnTo>
                <a:lnTo>
                  <a:pt x="166433" y="193040"/>
                </a:lnTo>
                <a:lnTo>
                  <a:pt x="166433" y="246380"/>
                </a:lnTo>
                <a:lnTo>
                  <a:pt x="216484" y="246380"/>
                </a:lnTo>
                <a:lnTo>
                  <a:pt x="216484" y="193040"/>
                </a:lnTo>
                <a:lnTo>
                  <a:pt x="216484" y="1473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" name="Google Shape;10;p1"/>
          <p:cNvSpPr/>
          <p:nvPr/>
        </p:nvSpPr>
        <p:spPr>
          <a:xfrm>
            <a:off x="10606367" y="912473"/>
            <a:ext cx="136525" cy="56515"/>
          </a:xfrm>
          <a:custGeom>
            <a:rect b="b" l="l" r="r" t="t"/>
            <a:pathLst>
              <a:path extrusionOk="0" h="56515" w="136525">
                <a:moveTo>
                  <a:pt x="136163" y="0"/>
                </a:moveTo>
                <a:lnTo>
                  <a:pt x="95525" y="0"/>
                </a:lnTo>
                <a:lnTo>
                  <a:pt x="93347" y="8861"/>
                </a:lnTo>
                <a:lnTo>
                  <a:pt x="88451" y="16157"/>
                </a:lnTo>
                <a:lnTo>
                  <a:pt x="80231" y="21107"/>
                </a:lnTo>
                <a:lnTo>
                  <a:pt x="68081" y="22931"/>
                </a:lnTo>
                <a:lnTo>
                  <a:pt x="56362" y="21107"/>
                </a:lnTo>
                <a:lnTo>
                  <a:pt x="48098" y="16157"/>
                </a:lnTo>
                <a:lnTo>
                  <a:pt x="42967" y="8861"/>
                </a:lnTo>
                <a:lnTo>
                  <a:pt x="40647" y="0"/>
                </a:lnTo>
                <a:lnTo>
                  <a:pt x="0" y="0"/>
                </a:lnTo>
                <a:lnTo>
                  <a:pt x="5998" y="23458"/>
                </a:lnTo>
                <a:lnTo>
                  <a:pt x="19389" y="41183"/>
                </a:lnTo>
                <a:lnTo>
                  <a:pt x="40095" y="52391"/>
                </a:lnTo>
                <a:lnTo>
                  <a:pt x="68039" y="56301"/>
                </a:lnTo>
                <a:lnTo>
                  <a:pt x="96135" y="52391"/>
                </a:lnTo>
                <a:lnTo>
                  <a:pt x="116826" y="41183"/>
                </a:lnTo>
                <a:lnTo>
                  <a:pt x="130154" y="23458"/>
                </a:lnTo>
                <a:lnTo>
                  <a:pt x="1361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78487" y="989281"/>
            <a:ext cx="200496" cy="19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3548" y="989281"/>
            <a:ext cx="200496" cy="19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/>
          <p:nvPr/>
        </p:nvSpPr>
        <p:spPr>
          <a:xfrm>
            <a:off x="9376949" y="916310"/>
            <a:ext cx="267970" cy="335280"/>
          </a:xfrm>
          <a:custGeom>
            <a:rect b="b" l="l" r="r" t="t"/>
            <a:pathLst>
              <a:path extrusionOk="0" h="335280" w="267970">
                <a:moveTo>
                  <a:pt x="159450" y="265468"/>
                </a:moveTo>
                <a:lnTo>
                  <a:pt x="108352" y="265468"/>
                </a:lnTo>
                <a:lnTo>
                  <a:pt x="108352" y="334963"/>
                </a:lnTo>
                <a:lnTo>
                  <a:pt x="159450" y="334963"/>
                </a:lnTo>
                <a:lnTo>
                  <a:pt x="159450" y="265468"/>
                </a:lnTo>
                <a:close/>
              </a:path>
              <a:path extrusionOk="0" h="335280" w="267970">
                <a:moveTo>
                  <a:pt x="168162" y="72971"/>
                </a:moveTo>
                <a:lnTo>
                  <a:pt x="99714" y="72971"/>
                </a:lnTo>
                <a:lnTo>
                  <a:pt x="57302" y="80733"/>
                </a:lnTo>
                <a:lnTo>
                  <a:pt x="26007" y="100905"/>
                </a:lnTo>
                <a:lnTo>
                  <a:pt x="6636" y="131172"/>
                </a:lnTo>
                <a:lnTo>
                  <a:pt x="0" y="169219"/>
                </a:lnTo>
                <a:lnTo>
                  <a:pt x="6740" y="207719"/>
                </a:lnTo>
                <a:lnTo>
                  <a:pt x="26483" y="238198"/>
                </a:lnTo>
                <a:lnTo>
                  <a:pt x="58418" y="258249"/>
                </a:lnTo>
                <a:lnTo>
                  <a:pt x="101735" y="265468"/>
                </a:lnTo>
                <a:lnTo>
                  <a:pt x="166068" y="265468"/>
                </a:lnTo>
                <a:lnTo>
                  <a:pt x="209678" y="258249"/>
                </a:lnTo>
                <a:lnTo>
                  <a:pt x="241601" y="238198"/>
                </a:lnTo>
                <a:lnTo>
                  <a:pt x="250673" y="224097"/>
                </a:lnTo>
                <a:lnTo>
                  <a:pt x="100719" y="224097"/>
                </a:lnTo>
                <a:lnTo>
                  <a:pt x="79354" y="219378"/>
                </a:lnTo>
                <a:lnTo>
                  <a:pt x="64169" y="207719"/>
                </a:lnTo>
                <a:lnTo>
                  <a:pt x="55109" y="190537"/>
                </a:lnTo>
                <a:lnTo>
                  <a:pt x="52103" y="169219"/>
                </a:lnTo>
                <a:lnTo>
                  <a:pt x="55104" y="148225"/>
                </a:lnTo>
                <a:lnTo>
                  <a:pt x="64243" y="131116"/>
                </a:lnTo>
                <a:lnTo>
                  <a:pt x="79644" y="119418"/>
                </a:lnTo>
                <a:lnTo>
                  <a:pt x="101410" y="114656"/>
                </a:lnTo>
                <a:lnTo>
                  <a:pt x="250482" y="114656"/>
                </a:lnTo>
                <a:lnTo>
                  <a:pt x="241603" y="100905"/>
                </a:lnTo>
                <a:lnTo>
                  <a:pt x="210270" y="80733"/>
                </a:lnTo>
                <a:lnTo>
                  <a:pt x="168162" y="72971"/>
                </a:lnTo>
                <a:close/>
              </a:path>
              <a:path extrusionOk="0" h="335280" w="267970">
                <a:moveTo>
                  <a:pt x="159450" y="114656"/>
                </a:moveTo>
                <a:lnTo>
                  <a:pt x="108352" y="114656"/>
                </a:lnTo>
                <a:lnTo>
                  <a:pt x="108352" y="224097"/>
                </a:lnTo>
                <a:lnTo>
                  <a:pt x="159450" y="224097"/>
                </a:lnTo>
                <a:lnTo>
                  <a:pt x="159450" y="114656"/>
                </a:lnTo>
                <a:close/>
              </a:path>
              <a:path extrusionOk="0" h="335280" w="267970">
                <a:moveTo>
                  <a:pt x="250482" y="114656"/>
                </a:moveTo>
                <a:lnTo>
                  <a:pt x="166068" y="114656"/>
                </a:lnTo>
                <a:lnTo>
                  <a:pt x="188003" y="119424"/>
                </a:lnTo>
                <a:lnTo>
                  <a:pt x="203383" y="131116"/>
                </a:lnTo>
                <a:lnTo>
                  <a:pt x="212456" y="148243"/>
                </a:lnTo>
                <a:lnTo>
                  <a:pt x="215427" y="169219"/>
                </a:lnTo>
                <a:lnTo>
                  <a:pt x="212453" y="190556"/>
                </a:lnTo>
                <a:lnTo>
                  <a:pt x="203383" y="207751"/>
                </a:lnTo>
                <a:lnTo>
                  <a:pt x="187995" y="219400"/>
                </a:lnTo>
                <a:lnTo>
                  <a:pt x="166068" y="224097"/>
                </a:lnTo>
                <a:lnTo>
                  <a:pt x="250673" y="224097"/>
                </a:lnTo>
                <a:lnTo>
                  <a:pt x="261211" y="207719"/>
                </a:lnTo>
                <a:lnTo>
                  <a:pt x="267887" y="169219"/>
                </a:lnTo>
                <a:lnTo>
                  <a:pt x="261147" y="131172"/>
                </a:lnTo>
                <a:lnTo>
                  <a:pt x="250482" y="114656"/>
                </a:lnTo>
                <a:close/>
              </a:path>
              <a:path extrusionOk="0" h="335280" w="267970">
                <a:moveTo>
                  <a:pt x="159482" y="0"/>
                </a:moveTo>
                <a:lnTo>
                  <a:pt x="108405" y="0"/>
                </a:lnTo>
                <a:lnTo>
                  <a:pt x="108405" y="72971"/>
                </a:lnTo>
                <a:lnTo>
                  <a:pt x="159482" y="72971"/>
                </a:lnTo>
                <a:lnTo>
                  <a:pt x="15948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" name="Google Shape;14;p1"/>
          <p:cNvSpPr/>
          <p:nvPr/>
        </p:nvSpPr>
        <p:spPr>
          <a:xfrm>
            <a:off x="8883220" y="1353799"/>
            <a:ext cx="52705" cy="147320"/>
          </a:xfrm>
          <a:custGeom>
            <a:rect b="b" l="l" r="r" t="t"/>
            <a:pathLst>
              <a:path extrusionOk="0" h="147319" w="52704">
                <a:moveTo>
                  <a:pt x="0" y="147320"/>
                </a:moveTo>
                <a:lnTo>
                  <a:pt x="52134" y="147320"/>
                </a:lnTo>
                <a:lnTo>
                  <a:pt x="52134" y="0"/>
                </a:lnTo>
                <a:lnTo>
                  <a:pt x="0" y="0"/>
                </a:lnTo>
                <a:lnTo>
                  <a:pt x="0" y="14732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" name="Google Shape;15;p1"/>
          <p:cNvSpPr/>
          <p:nvPr/>
        </p:nvSpPr>
        <p:spPr>
          <a:xfrm>
            <a:off x="8883218" y="1308080"/>
            <a:ext cx="186690" cy="193040"/>
          </a:xfrm>
          <a:custGeom>
            <a:rect b="b" l="l" r="r" t="t"/>
            <a:pathLst>
              <a:path extrusionOk="0" h="193040" w="186690">
                <a:moveTo>
                  <a:pt x="186601" y="0"/>
                </a:moveTo>
                <a:lnTo>
                  <a:pt x="0" y="0"/>
                </a:lnTo>
                <a:lnTo>
                  <a:pt x="0" y="45720"/>
                </a:lnTo>
                <a:lnTo>
                  <a:pt x="134467" y="45720"/>
                </a:lnTo>
                <a:lnTo>
                  <a:pt x="134467" y="193040"/>
                </a:lnTo>
                <a:lnTo>
                  <a:pt x="186601" y="193040"/>
                </a:lnTo>
                <a:lnTo>
                  <a:pt x="186601" y="45720"/>
                </a:lnTo>
                <a:lnTo>
                  <a:pt x="18660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3439" y="1308615"/>
            <a:ext cx="172371" cy="19250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0015349" y="1308619"/>
            <a:ext cx="52705" cy="193040"/>
          </a:xfrm>
          <a:custGeom>
            <a:rect b="b" l="l" r="r" t="t"/>
            <a:pathLst>
              <a:path extrusionOk="0" h="193040" w="52704">
                <a:moveTo>
                  <a:pt x="52134" y="0"/>
                </a:moveTo>
                <a:lnTo>
                  <a:pt x="0" y="0"/>
                </a:lnTo>
                <a:lnTo>
                  <a:pt x="0" y="192496"/>
                </a:lnTo>
                <a:lnTo>
                  <a:pt x="52134" y="192496"/>
                </a:lnTo>
                <a:lnTo>
                  <a:pt x="5213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09153" y="1308624"/>
            <a:ext cx="181397" cy="19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908534" y="986849"/>
            <a:ext cx="205009" cy="19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/>
          <p:nvPr/>
        </p:nvSpPr>
        <p:spPr>
          <a:xfrm>
            <a:off x="9679176" y="986849"/>
            <a:ext cx="205104" cy="264795"/>
          </a:xfrm>
          <a:custGeom>
            <a:rect b="b" l="l" r="r" t="t"/>
            <a:pathLst>
              <a:path extrusionOk="0" h="264794" w="205104">
                <a:moveTo>
                  <a:pt x="52134" y="2429"/>
                </a:moveTo>
                <a:lnTo>
                  <a:pt x="0" y="2429"/>
                </a:lnTo>
                <a:lnTo>
                  <a:pt x="0" y="264421"/>
                </a:lnTo>
                <a:lnTo>
                  <a:pt x="52134" y="264421"/>
                </a:lnTo>
                <a:lnTo>
                  <a:pt x="52134" y="156026"/>
                </a:lnTo>
                <a:lnTo>
                  <a:pt x="188628" y="156026"/>
                </a:lnTo>
                <a:lnTo>
                  <a:pt x="190461" y="152874"/>
                </a:lnTo>
                <a:lnTo>
                  <a:pt x="102499" y="152874"/>
                </a:lnTo>
                <a:lnTo>
                  <a:pt x="81284" y="148611"/>
                </a:lnTo>
                <a:lnTo>
                  <a:pt x="65454" y="137015"/>
                </a:lnTo>
                <a:lnTo>
                  <a:pt x="55555" y="119881"/>
                </a:lnTo>
                <a:lnTo>
                  <a:pt x="52134" y="99002"/>
                </a:lnTo>
                <a:lnTo>
                  <a:pt x="55563" y="78121"/>
                </a:lnTo>
                <a:lnTo>
                  <a:pt x="65474" y="60983"/>
                </a:lnTo>
                <a:lnTo>
                  <a:pt x="81307" y="49384"/>
                </a:lnTo>
                <a:lnTo>
                  <a:pt x="100470" y="45527"/>
                </a:lnTo>
                <a:lnTo>
                  <a:pt x="52134" y="45527"/>
                </a:lnTo>
                <a:lnTo>
                  <a:pt x="52134" y="2429"/>
                </a:lnTo>
                <a:close/>
              </a:path>
              <a:path extrusionOk="0" h="264794" w="205104">
                <a:moveTo>
                  <a:pt x="188628" y="156026"/>
                </a:moveTo>
                <a:lnTo>
                  <a:pt x="63966" y="156026"/>
                </a:lnTo>
                <a:lnTo>
                  <a:pt x="71740" y="173150"/>
                </a:lnTo>
                <a:lnTo>
                  <a:pt x="84721" y="186432"/>
                </a:lnTo>
                <a:lnTo>
                  <a:pt x="103044" y="195024"/>
                </a:lnTo>
                <a:lnTo>
                  <a:pt x="126844" y="198077"/>
                </a:lnTo>
                <a:lnTo>
                  <a:pt x="154739" y="191054"/>
                </a:lnTo>
                <a:lnTo>
                  <a:pt x="179866" y="171095"/>
                </a:lnTo>
                <a:lnTo>
                  <a:pt x="188628" y="156026"/>
                </a:lnTo>
                <a:close/>
              </a:path>
              <a:path extrusionOk="0" h="264794" w="205104">
                <a:moveTo>
                  <a:pt x="190417" y="45119"/>
                </a:moveTo>
                <a:lnTo>
                  <a:pt x="102499" y="45119"/>
                </a:lnTo>
                <a:lnTo>
                  <a:pt x="123861" y="49384"/>
                </a:lnTo>
                <a:lnTo>
                  <a:pt x="139690" y="60983"/>
                </a:lnTo>
                <a:lnTo>
                  <a:pt x="149525" y="78121"/>
                </a:lnTo>
                <a:lnTo>
                  <a:pt x="152906" y="99002"/>
                </a:lnTo>
                <a:lnTo>
                  <a:pt x="149525" y="119898"/>
                </a:lnTo>
                <a:lnTo>
                  <a:pt x="139690" y="137031"/>
                </a:lnTo>
                <a:lnTo>
                  <a:pt x="123861" y="148617"/>
                </a:lnTo>
                <a:lnTo>
                  <a:pt x="102499" y="152874"/>
                </a:lnTo>
                <a:lnTo>
                  <a:pt x="190461" y="152874"/>
                </a:lnTo>
                <a:lnTo>
                  <a:pt x="198023" y="139869"/>
                </a:lnTo>
                <a:lnTo>
                  <a:pt x="205009" y="99044"/>
                </a:lnTo>
                <a:lnTo>
                  <a:pt x="198023" y="58199"/>
                </a:lnTo>
                <a:lnTo>
                  <a:pt x="190417" y="45119"/>
                </a:lnTo>
                <a:close/>
              </a:path>
              <a:path extrusionOk="0" h="264794" w="205104">
                <a:moveTo>
                  <a:pt x="126844" y="0"/>
                </a:moveTo>
                <a:lnTo>
                  <a:pt x="103225" y="3542"/>
                </a:lnTo>
                <a:lnTo>
                  <a:pt x="84960" y="13241"/>
                </a:lnTo>
                <a:lnTo>
                  <a:pt x="71918" y="27701"/>
                </a:lnTo>
                <a:lnTo>
                  <a:pt x="63966" y="45527"/>
                </a:lnTo>
                <a:lnTo>
                  <a:pt x="100470" y="45527"/>
                </a:lnTo>
                <a:lnTo>
                  <a:pt x="102499" y="45119"/>
                </a:lnTo>
                <a:lnTo>
                  <a:pt x="190417" y="45119"/>
                </a:lnTo>
                <a:lnTo>
                  <a:pt x="179866" y="26971"/>
                </a:lnTo>
                <a:lnTo>
                  <a:pt x="154739" y="7019"/>
                </a:lnTo>
                <a:lnTo>
                  <a:pt x="1268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" name="Google Shape;2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44776" y="989277"/>
            <a:ext cx="181397" cy="192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/>
          <p:nvPr/>
        </p:nvSpPr>
        <p:spPr>
          <a:xfrm>
            <a:off x="9577168" y="1306200"/>
            <a:ext cx="205104" cy="264795"/>
          </a:xfrm>
          <a:custGeom>
            <a:rect b="b" l="l" r="r" t="t"/>
            <a:pathLst>
              <a:path extrusionOk="0" h="264794" w="205104">
                <a:moveTo>
                  <a:pt x="52134" y="2418"/>
                </a:moveTo>
                <a:lnTo>
                  <a:pt x="0" y="2418"/>
                </a:lnTo>
                <a:lnTo>
                  <a:pt x="0" y="264421"/>
                </a:lnTo>
                <a:lnTo>
                  <a:pt x="52134" y="264421"/>
                </a:lnTo>
                <a:lnTo>
                  <a:pt x="52134" y="156016"/>
                </a:lnTo>
                <a:lnTo>
                  <a:pt x="188641" y="156016"/>
                </a:lnTo>
                <a:lnTo>
                  <a:pt x="190468" y="152874"/>
                </a:lnTo>
                <a:lnTo>
                  <a:pt x="102499" y="152874"/>
                </a:lnTo>
                <a:lnTo>
                  <a:pt x="81280" y="148610"/>
                </a:lnTo>
                <a:lnTo>
                  <a:pt x="65439" y="137014"/>
                </a:lnTo>
                <a:lnTo>
                  <a:pt x="55529" y="119876"/>
                </a:lnTo>
                <a:lnTo>
                  <a:pt x="52103" y="98991"/>
                </a:lnTo>
                <a:lnTo>
                  <a:pt x="55529" y="78112"/>
                </a:lnTo>
                <a:lnTo>
                  <a:pt x="65439" y="60978"/>
                </a:lnTo>
                <a:lnTo>
                  <a:pt x="81280" y="49382"/>
                </a:lnTo>
                <a:lnTo>
                  <a:pt x="100467" y="45527"/>
                </a:lnTo>
                <a:lnTo>
                  <a:pt x="52134" y="45527"/>
                </a:lnTo>
                <a:lnTo>
                  <a:pt x="52134" y="2418"/>
                </a:lnTo>
                <a:close/>
              </a:path>
              <a:path extrusionOk="0" h="264794" w="205104">
                <a:moveTo>
                  <a:pt x="188641" y="156016"/>
                </a:moveTo>
                <a:lnTo>
                  <a:pt x="63966" y="156016"/>
                </a:lnTo>
                <a:lnTo>
                  <a:pt x="71740" y="173145"/>
                </a:lnTo>
                <a:lnTo>
                  <a:pt x="84721" y="186431"/>
                </a:lnTo>
                <a:lnTo>
                  <a:pt x="103044" y="195024"/>
                </a:lnTo>
                <a:lnTo>
                  <a:pt x="126844" y="198077"/>
                </a:lnTo>
                <a:lnTo>
                  <a:pt x="154739" y="191058"/>
                </a:lnTo>
                <a:lnTo>
                  <a:pt x="179866" y="171107"/>
                </a:lnTo>
                <a:lnTo>
                  <a:pt x="188641" y="156016"/>
                </a:lnTo>
                <a:close/>
              </a:path>
              <a:path extrusionOk="0" h="264794" w="205104">
                <a:moveTo>
                  <a:pt x="190420" y="45119"/>
                </a:moveTo>
                <a:lnTo>
                  <a:pt x="102499" y="45119"/>
                </a:lnTo>
                <a:lnTo>
                  <a:pt x="123861" y="49382"/>
                </a:lnTo>
                <a:lnTo>
                  <a:pt x="139690" y="60978"/>
                </a:lnTo>
                <a:lnTo>
                  <a:pt x="149525" y="78112"/>
                </a:lnTo>
                <a:lnTo>
                  <a:pt x="152906" y="98991"/>
                </a:lnTo>
                <a:lnTo>
                  <a:pt x="149525" y="119890"/>
                </a:lnTo>
                <a:lnTo>
                  <a:pt x="139690" y="137025"/>
                </a:lnTo>
                <a:lnTo>
                  <a:pt x="123861" y="148615"/>
                </a:lnTo>
                <a:lnTo>
                  <a:pt x="102499" y="152874"/>
                </a:lnTo>
                <a:lnTo>
                  <a:pt x="190468" y="152874"/>
                </a:lnTo>
                <a:lnTo>
                  <a:pt x="198023" y="139882"/>
                </a:lnTo>
                <a:lnTo>
                  <a:pt x="205009" y="99044"/>
                </a:lnTo>
                <a:lnTo>
                  <a:pt x="198023" y="58194"/>
                </a:lnTo>
                <a:lnTo>
                  <a:pt x="190420" y="45119"/>
                </a:lnTo>
                <a:close/>
              </a:path>
              <a:path extrusionOk="0" h="264794" w="205104">
                <a:moveTo>
                  <a:pt x="126844" y="0"/>
                </a:moveTo>
                <a:lnTo>
                  <a:pt x="103225" y="3542"/>
                </a:lnTo>
                <a:lnTo>
                  <a:pt x="84960" y="13241"/>
                </a:lnTo>
                <a:lnTo>
                  <a:pt x="71918" y="27701"/>
                </a:lnTo>
                <a:lnTo>
                  <a:pt x="63966" y="45527"/>
                </a:lnTo>
                <a:lnTo>
                  <a:pt x="100467" y="45527"/>
                </a:lnTo>
                <a:lnTo>
                  <a:pt x="102499" y="45119"/>
                </a:lnTo>
                <a:lnTo>
                  <a:pt x="190420" y="45119"/>
                </a:lnTo>
                <a:lnTo>
                  <a:pt x="179866" y="26967"/>
                </a:lnTo>
                <a:lnTo>
                  <a:pt x="154739" y="7017"/>
                </a:lnTo>
                <a:lnTo>
                  <a:pt x="12684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40862" y="1306200"/>
            <a:ext cx="205009" cy="19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/>
          <p:nvPr/>
        </p:nvSpPr>
        <p:spPr>
          <a:xfrm>
            <a:off x="11314783" y="947888"/>
            <a:ext cx="2415540" cy="597535"/>
          </a:xfrm>
          <a:custGeom>
            <a:rect b="b" l="l" r="r" t="t"/>
            <a:pathLst>
              <a:path extrusionOk="0" h="597535" w="2415540">
                <a:moveTo>
                  <a:pt x="2119649" y="0"/>
                </a:moveTo>
                <a:lnTo>
                  <a:pt x="295516" y="0"/>
                </a:lnTo>
                <a:lnTo>
                  <a:pt x="247640" y="3912"/>
                </a:lnTo>
                <a:lnTo>
                  <a:pt x="202202" y="15239"/>
                </a:lnTo>
                <a:lnTo>
                  <a:pt x="159814" y="33359"/>
                </a:lnTo>
                <a:lnTo>
                  <a:pt x="121090" y="57656"/>
                </a:lnTo>
                <a:lnTo>
                  <a:pt x="86643" y="87509"/>
                </a:lnTo>
                <a:lnTo>
                  <a:pt x="57084" y="122299"/>
                </a:lnTo>
                <a:lnTo>
                  <a:pt x="33007" y="161456"/>
                </a:lnTo>
                <a:lnTo>
                  <a:pt x="15085" y="204218"/>
                </a:lnTo>
                <a:lnTo>
                  <a:pt x="3870" y="250116"/>
                </a:lnTo>
                <a:lnTo>
                  <a:pt x="0" y="298504"/>
                </a:lnTo>
                <a:lnTo>
                  <a:pt x="3871" y="346812"/>
                </a:lnTo>
                <a:lnTo>
                  <a:pt x="15080" y="392681"/>
                </a:lnTo>
                <a:lnTo>
                  <a:pt x="33027" y="435510"/>
                </a:lnTo>
                <a:lnTo>
                  <a:pt x="57084" y="474619"/>
                </a:lnTo>
                <a:lnTo>
                  <a:pt x="86643" y="509411"/>
                </a:lnTo>
                <a:lnTo>
                  <a:pt x="121090" y="539265"/>
                </a:lnTo>
                <a:lnTo>
                  <a:pt x="159814" y="563562"/>
                </a:lnTo>
                <a:lnTo>
                  <a:pt x="202202" y="581683"/>
                </a:lnTo>
                <a:lnTo>
                  <a:pt x="247640" y="593010"/>
                </a:lnTo>
                <a:lnTo>
                  <a:pt x="295516" y="596924"/>
                </a:lnTo>
                <a:lnTo>
                  <a:pt x="2119649" y="596924"/>
                </a:lnTo>
                <a:lnTo>
                  <a:pt x="2167543" y="593010"/>
                </a:lnTo>
                <a:lnTo>
                  <a:pt x="2212991" y="581683"/>
                </a:lnTo>
                <a:lnTo>
                  <a:pt x="2243371" y="568705"/>
                </a:lnTo>
                <a:lnTo>
                  <a:pt x="295516" y="568705"/>
                </a:lnTo>
                <a:lnTo>
                  <a:pt x="247484" y="564343"/>
                </a:lnTo>
                <a:lnTo>
                  <a:pt x="202252" y="551770"/>
                </a:lnTo>
                <a:lnTo>
                  <a:pt x="160582" y="531757"/>
                </a:lnTo>
                <a:lnTo>
                  <a:pt x="123235" y="505072"/>
                </a:lnTo>
                <a:lnTo>
                  <a:pt x="90971" y="472484"/>
                </a:lnTo>
                <a:lnTo>
                  <a:pt x="64551" y="434764"/>
                </a:lnTo>
                <a:lnTo>
                  <a:pt x="44738" y="392681"/>
                </a:lnTo>
                <a:lnTo>
                  <a:pt x="32294" y="347013"/>
                </a:lnTo>
                <a:lnTo>
                  <a:pt x="27978" y="298462"/>
                </a:lnTo>
                <a:lnTo>
                  <a:pt x="32292" y="249991"/>
                </a:lnTo>
                <a:lnTo>
                  <a:pt x="44734" y="204325"/>
                </a:lnTo>
                <a:lnTo>
                  <a:pt x="64551" y="162221"/>
                </a:lnTo>
                <a:lnTo>
                  <a:pt x="90971" y="124501"/>
                </a:lnTo>
                <a:lnTo>
                  <a:pt x="123235" y="91916"/>
                </a:lnTo>
                <a:lnTo>
                  <a:pt x="160582" y="65233"/>
                </a:lnTo>
                <a:lnTo>
                  <a:pt x="202252" y="45223"/>
                </a:lnTo>
                <a:lnTo>
                  <a:pt x="247484" y="32653"/>
                </a:lnTo>
                <a:lnTo>
                  <a:pt x="295516" y="28292"/>
                </a:lnTo>
                <a:lnTo>
                  <a:pt x="2243349" y="28292"/>
                </a:lnTo>
                <a:lnTo>
                  <a:pt x="2213055" y="15335"/>
                </a:lnTo>
                <a:lnTo>
                  <a:pt x="2167583" y="3974"/>
                </a:lnTo>
                <a:lnTo>
                  <a:pt x="2119649" y="0"/>
                </a:lnTo>
                <a:close/>
              </a:path>
              <a:path extrusionOk="0" h="597535" w="2415540">
                <a:moveTo>
                  <a:pt x="2243349" y="28292"/>
                </a:moveTo>
                <a:lnTo>
                  <a:pt x="2119649" y="28292"/>
                </a:lnTo>
                <a:lnTo>
                  <a:pt x="2167681" y="32654"/>
                </a:lnTo>
                <a:lnTo>
                  <a:pt x="2212912" y="45227"/>
                </a:lnTo>
                <a:lnTo>
                  <a:pt x="2254583" y="65242"/>
                </a:lnTo>
                <a:lnTo>
                  <a:pt x="2291930" y="91929"/>
                </a:lnTo>
                <a:lnTo>
                  <a:pt x="2324194" y="124518"/>
                </a:lnTo>
                <a:lnTo>
                  <a:pt x="2350613" y="162240"/>
                </a:lnTo>
                <a:lnTo>
                  <a:pt x="2370427" y="204325"/>
                </a:lnTo>
                <a:lnTo>
                  <a:pt x="2382870" y="249991"/>
                </a:lnTo>
                <a:lnTo>
                  <a:pt x="2387190" y="298504"/>
                </a:lnTo>
                <a:lnTo>
                  <a:pt x="2382871" y="347013"/>
                </a:lnTo>
                <a:lnTo>
                  <a:pt x="2370425" y="392681"/>
                </a:lnTo>
                <a:lnTo>
                  <a:pt x="2350604" y="434778"/>
                </a:lnTo>
                <a:lnTo>
                  <a:pt x="2324180" y="472497"/>
                </a:lnTo>
                <a:lnTo>
                  <a:pt x="2291913" y="505082"/>
                </a:lnTo>
                <a:lnTo>
                  <a:pt x="2254564" y="531764"/>
                </a:lnTo>
                <a:lnTo>
                  <a:pt x="2212895" y="551774"/>
                </a:lnTo>
                <a:lnTo>
                  <a:pt x="2167670" y="564344"/>
                </a:lnTo>
                <a:lnTo>
                  <a:pt x="2119649" y="568705"/>
                </a:lnTo>
                <a:lnTo>
                  <a:pt x="2243371" y="568705"/>
                </a:lnTo>
                <a:lnTo>
                  <a:pt x="2293997" y="539337"/>
                </a:lnTo>
                <a:lnTo>
                  <a:pt x="2328424" y="509505"/>
                </a:lnTo>
                <a:lnTo>
                  <a:pt x="2357969" y="474728"/>
                </a:lnTo>
                <a:lnTo>
                  <a:pt x="2382025" y="435621"/>
                </a:lnTo>
                <a:lnTo>
                  <a:pt x="2399982" y="392797"/>
                </a:lnTo>
                <a:lnTo>
                  <a:pt x="2411238" y="346812"/>
                </a:lnTo>
                <a:lnTo>
                  <a:pt x="2415169" y="298462"/>
                </a:lnTo>
                <a:lnTo>
                  <a:pt x="2411301" y="250116"/>
                </a:lnTo>
                <a:lnTo>
                  <a:pt x="2400093" y="204218"/>
                </a:lnTo>
                <a:lnTo>
                  <a:pt x="2382154" y="161409"/>
                </a:lnTo>
                <a:lnTo>
                  <a:pt x="2358150" y="122372"/>
                </a:lnTo>
                <a:lnTo>
                  <a:pt x="2328612" y="87603"/>
                </a:lnTo>
                <a:lnTo>
                  <a:pt x="2294178" y="57764"/>
                </a:lnTo>
                <a:lnTo>
                  <a:pt x="2255457" y="33470"/>
                </a:lnTo>
                <a:lnTo>
                  <a:pt x="2243349" y="28292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" name="Google Shape;25;p1"/>
          <p:cNvSpPr/>
          <p:nvPr/>
        </p:nvSpPr>
        <p:spPr>
          <a:xfrm>
            <a:off x="11314780" y="947888"/>
            <a:ext cx="2415540" cy="597535"/>
          </a:xfrm>
          <a:custGeom>
            <a:rect b="b" l="l" r="r" t="t"/>
            <a:pathLst>
              <a:path extrusionOk="0" h="597535" w="2415540">
                <a:moveTo>
                  <a:pt x="295519" y="28292"/>
                </a:moveTo>
                <a:lnTo>
                  <a:pt x="247487" y="32653"/>
                </a:lnTo>
                <a:lnTo>
                  <a:pt x="202256" y="45223"/>
                </a:lnTo>
                <a:lnTo>
                  <a:pt x="160586" y="65233"/>
                </a:lnTo>
                <a:lnTo>
                  <a:pt x="123238" y="91916"/>
                </a:lnTo>
                <a:lnTo>
                  <a:pt x="90974" y="124501"/>
                </a:lnTo>
                <a:lnTo>
                  <a:pt x="64555" y="162221"/>
                </a:lnTo>
                <a:lnTo>
                  <a:pt x="44742" y="204308"/>
                </a:lnTo>
                <a:lnTo>
                  <a:pt x="32296" y="249991"/>
                </a:lnTo>
                <a:lnTo>
                  <a:pt x="27978" y="298504"/>
                </a:lnTo>
                <a:lnTo>
                  <a:pt x="32296" y="347004"/>
                </a:lnTo>
                <a:lnTo>
                  <a:pt x="44742" y="392681"/>
                </a:lnTo>
                <a:lnTo>
                  <a:pt x="64555" y="434764"/>
                </a:lnTo>
                <a:lnTo>
                  <a:pt x="90974" y="472484"/>
                </a:lnTo>
                <a:lnTo>
                  <a:pt x="123238" y="505072"/>
                </a:lnTo>
                <a:lnTo>
                  <a:pt x="160586" y="531757"/>
                </a:lnTo>
                <a:lnTo>
                  <a:pt x="202256" y="551770"/>
                </a:lnTo>
                <a:lnTo>
                  <a:pt x="247487" y="564343"/>
                </a:lnTo>
                <a:lnTo>
                  <a:pt x="295519" y="568705"/>
                </a:lnTo>
                <a:lnTo>
                  <a:pt x="2119652" y="568705"/>
                </a:lnTo>
                <a:lnTo>
                  <a:pt x="2167673" y="564344"/>
                </a:lnTo>
                <a:lnTo>
                  <a:pt x="2212899" y="551774"/>
                </a:lnTo>
                <a:lnTo>
                  <a:pt x="2254567" y="531764"/>
                </a:lnTo>
                <a:lnTo>
                  <a:pt x="2291916" y="505082"/>
                </a:lnTo>
                <a:lnTo>
                  <a:pt x="2324184" y="472497"/>
                </a:lnTo>
                <a:lnTo>
                  <a:pt x="2350607" y="434778"/>
                </a:lnTo>
                <a:lnTo>
                  <a:pt x="2370425" y="392694"/>
                </a:lnTo>
                <a:lnTo>
                  <a:pt x="2382875" y="347013"/>
                </a:lnTo>
                <a:lnTo>
                  <a:pt x="2387194" y="298504"/>
                </a:lnTo>
                <a:lnTo>
                  <a:pt x="2382876" y="250002"/>
                </a:lnTo>
                <a:lnTo>
                  <a:pt x="2370430" y="204325"/>
                </a:lnTo>
                <a:lnTo>
                  <a:pt x="2350617" y="162240"/>
                </a:lnTo>
                <a:lnTo>
                  <a:pt x="2324198" y="124518"/>
                </a:lnTo>
                <a:lnTo>
                  <a:pt x="2291934" y="91929"/>
                </a:lnTo>
                <a:lnTo>
                  <a:pt x="2254586" y="65242"/>
                </a:lnTo>
                <a:lnTo>
                  <a:pt x="2212916" y="45227"/>
                </a:lnTo>
                <a:lnTo>
                  <a:pt x="2167684" y="32654"/>
                </a:lnTo>
                <a:lnTo>
                  <a:pt x="2119652" y="28292"/>
                </a:lnTo>
                <a:lnTo>
                  <a:pt x="295519" y="28292"/>
                </a:lnTo>
                <a:close/>
              </a:path>
              <a:path extrusionOk="0" h="597535" w="2415540">
                <a:moveTo>
                  <a:pt x="2119652" y="596924"/>
                </a:moveTo>
                <a:lnTo>
                  <a:pt x="295519" y="596924"/>
                </a:lnTo>
                <a:lnTo>
                  <a:pt x="247643" y="593010"/>
                </a:lnTo>
                <a:lnTo>
                  <a:pt x="202205" y="581683"/>
                </a:lnTo>
                <a:lnTo>
                  <a:pt x="159818" y="563562"/>
                </a:lnTo>
                <a:lnTo>
                  <a:pt x="121094" y="539265"/>
                </a:lnTo>
                <a:lnTo>
                  <a:pt x="86646" y="509411"/>
                </a:lnTo>
                <a:lnTo>
                  <a:pt x="57087" y="474619"/>
                </a:lnTo>
                <a:lnTo>
                  <a:pt x="33031" y="435510"/>
                </a:lnTo>
                <a:lnTo>
                  <a:pt x="15089" y="392701"/>
                </a:lnTo>
                <a:lnTo>
                  <a:pt x="3874" y="346812"/>
                </a:lnTo>
                <a:lnTo>
                  <a:pt x="0" y="298462"/>
                </a:lnTo>
                <a:lnTo>
                  <a:pt x="3874" y="250109"/>
                </a:lnTo>
                <a:lnTo>
                  <a:pt x="15089" y="204218"/>
                </a:lnTo>
                <a:lnTo>
                  <a:pt x="33031" y="161409"/>
                </a:lnTo>
                <a:lnTo>
                  <a:pt x="57087" y="122299"/>
                </a:lnTo>
                <a:lnTo>
                  <a:pt x="86646" y="87509"/>
                </a:lnTo>
                <a:lnTo>
                  <a:pt x="121094" y="57656"/>
                </a:lnTo>
                <a:lnTo>
                  <a:pt x="159818" y="33359"/>
                </a:lnTo>
                <a:lnTo>
                  <a:pt x="202205" y="15239"/>
                </a:lnTo>
                <a:lnTo>
                  <a:pt x="247643" y="3912"/>
                </a:lnTo>
                <a:lnTo>
                  <a:pt x="295519" y="0"/>
                </a:lnTo>
                <a:lnTo>
                  <a:pt x="2119652" y="0"/>
                </a:lnTo>
                <a:lnTo>
                  <a:pt x="2167587" y="3974"/>
                </a:lnTo>
                <a:lnTo>
                  <a:pt x="2213059" y="15335"/>
                </a:lnTo>
                <a:lnTo>
                  <a:pt x="2255460" y="33470"/>
                </a:lnTo>
                <a:lnTo>
                  <a:pt x="2294182" y="57764"/>
                </a:lnTo>
                <a:lnTo>
                  <a:pt x="2328616" y="87603"/>
                </a:lnTo>
                <a:lnTo>
                  <a:pt x="2358153" y="122372"/>
                </a:lnTo>
                <a:lnTo>
                  <a:pt x="2382186" y="161456"/>
                </a:lnTo>
                <a:lnTo>
                  <a:pt x="2400106" y="204242"/>
                </a:lnTo>
                <a:lnTo>
                  <a:pt x="2411304" y="250116"/>
                </a:lnTo>
                <a:lnTo>
                  <a:pt x="2415172" y="298462"/>
                </a:lnTo>
                <a:lnTo>
                  <a:pt x="2411236" y="346873"/>
                </a:lnTo>
                <a:lnTo>
                  <a:pt x="2399985" y="392797"/>
                </a:lnTo>
                <a:lnTo>
                  <a:pt x="2382028" y="435621"/>
                </a:lnTo>
                <a:lnTo>
                  <a:pt x="2357973" y="474728"/>
                </a:lnTo>
                <a:lnTo>
                  <a:pt x="2328427" y="509505"/>
                </a:lnTo>
                <a:lnTo>
                  <a:pt x="2294001" y="539337"/>
                </a:lnTo>
                <a:lnTo>
                  <a:pt x="2255302" y="563609"/>
                </a:lnTo>
                <a:lnTo>
                  <a:pt x="2212938" y="581708"/>
                </a:lnTo>
                <a:lnTo>
                  <a:pt x="2167519" y="593017"/>
                </a:lnTo>
                <a:lnTo>
                  <a:pt x="2119652" y="596924"/>
                </a:lnTo>
                <a:close/>
              </a:path>
            </a:pathLst>
          </a:custGeom>
          <a:noFill/>
          <a:ln cap="flat" cmpd="sng" w="157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" name="Google Shape;2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47105" y="1144168"/>
            <a:ext cx="194758" cy="19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865234" y="1144173"/>
            <a:ext cx="389822" cy="19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285107" y="1144165"/>
            <a:ext cx="205135" cy="19920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"/>
          <p:cNvSpPr/>
          <p:nvPr/>
        </p:nvSpPr>
        <p:spPr>
          <a:xfrm>
            <a:off x="12524778" y="1147895"/>
            <a:ext cx="187325" cy="191770"/>
          </a:xfrm>
          <a:custGeom>
            <a:rect b="b" l="l" r="r" t="t"/>
            <a:pathLst>
              <a:path extrusionOk="0" h="191769" w="187325">
                <a:moveTo>
                  <a:pt x="187286" y="0"/>
                </a:moveTo>
                <a:lnTo>
                  <a:pt x="137121" y="0"/>
                </a:lnTo>
                <a:lnTo>
                  <a:pt x="137121" y="73660"/>
                </a:lnTo>
                <a:lnTo>
                  <a:pt x="50165" y="73660"/>
                </a:lnTo>
                <a:lnTo>
                  <a:pt x="50165" y="0"/>
                </a:lnTo>
                <a:lnTo>
                  <a:pt x="0" y="0"/>
                </a:lnTo>
                <a:lnTo>
                  <a:pt x="0" y="73660"/>
                </a:lnTo>
                <a:lnTo>
                  <a:pt x="0" y="118110"/>
                </a:lnTo>
                <a:lnTo>
                  <a:pt x="0" y="191770"/>
                </a:lnTo>
                <a:lnTo>
                  <a:pt x="50165" y="191770"/>
                </a:lnTo>
                <a:lnTo>
                  <a:pt x="50165" y="118110"/>
                </a:lnTo>
                <a:lnTo>
                  <a:pt x="137121" y="118110"/>
                </a:lnTo>
                <a:lnTo>
                  <a:pt x="137121" y="191770"/>
                </a:lnTo>
                <a:lnTo>
                  <a:pt x="187286" y="191770"/>
                </a:lnTo>
                <a:lnTo>
                  <a:pt x="187286" y="118110"/>
                </a:lnTo>
                <a:lnTo>
                  <a:pt x="187286" y="73660"/>
                </a:lnTo>
                <a:lnTo>
                  <a:pt x="18728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" name="Google Shape;30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749210" y="1144527"/>
            <a:ext cx="66511" cy="1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965902" y="1147880"/>
            <a:ext cx="190245" cy="19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198104" y="1147880"/>
            <a:ext cx="190245" cy="19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958236" y="954308"/>
            <a:ext cx="1561156" cy="58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95185" y="1112633"/>
            <a:ext cx="2299669" cy="25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70634" y="912767"/>
            <a:ext cx="600212" cy="65786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 txBox="1"/>
          <p:nvPr>
            <p:ph type="title"/>
          </p:nvPr>
        </p:nvSpPr>
        <p:spPr>
          <a:xfrm>
            <a:off x="1719201" y="3053064"/>
            <a:ext cx="10501630" cy="4756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10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1"/>
          <p:cNvSpPr txBox="1"/>
          <p:nvPr>
            <p:ph idx="1" type="body"/>
          </p:nvPr>
        </p:nvSpPr>
        <p:spPr>
          <a:xfrm>
            <a:off x="1719201" y="3053064"/>
            <a:ext cx="10501630" cy="4756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10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6"/>
    <p:sldLayoutId id="2147483649" r:id="rId17"/>
    <p:sldLayoutId id="2147483650" r:id="rId18"/>
    <p:sldLayoutId id="2147483651" r:id="rId19"/>
    <p:sldLayoutId id="2147483652" r:id="rId20"/>
    <p:sldLayoutId id="2147483653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28.jpg"/><Relationship Id="rId7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1719200" y="3053075"/>
            <a:ext cx="128907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/>
              <a:t>КЕЙС</a:t>
            </a:r>
            <a:endParaRPr sz="25000"/>
          </a:p>
        </p:txBody>
      </p:sp>
      <p:sp>
        <p:nvSpPr>
          <p:cNvPr id="78" name="Google Shape;78;p8"/>
          <p:cNvSpPr txBox="1"/>
          <p:nvPr/>
        </p:nvSpPr>
        <p:spPr>
          <a:xfrm>
            <a:off x="1994494" y="7408260"/>
            <a:ext cx="3204210" cy="591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БАНК РОССИИ</a:t>
            </a:r>
            <a:endParaRPr sz="37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9" name="Google Shape;79;p8"/>
          <p:cNvGrpSpPr/>
          <p:nvPr/>
        </p:nvGrpSpPr>
        <p:grpSpPr>
          <a:xfrm>
            <a:off x="2022470" y="8917657"/>
            <a:ext cx="10071100" cy="882650"/>
            <a:chOff x="2022470" y="8917657"/>
            <a:chExt cx="10071100" cy="882650"/>
          </a:xfrm>
        </p:grpSpPr>
        <p:sp>
          <p:nvSpPr>
            <p:cNvPr id="80" name="Google Shape;80;p8"/>
            <p:cNvSpPr/>
            <p:nvPr/>
          </p:nvSpPr>
          <p:spPr>
            <a:xfrm>
              <a:off x="2022470" y="8917657"/>
              <a:ext cx="10071100" cy="882650"/>
            </a:xfrm>
            <a:custGeom>
              <a:rect b="b" l="l" r="r" t="t"/>
              <a:pathLst>
                <a:path extrusionOk="0" h="882650" w="10071100">
                  <a:moveTo>
                    <a:pt x="9629643" y="0"/>
                  </a:moveTo>
                  <a:lnTo>
                    <a:pt x="441326" y="0"/>
                  </a:lnTo>
                  <a:lnTo>
                    <a:pt x="393238" y="2589"/>
                  </a:lnTo>
                  <a:lnTo>
                    <a:pt x="346650" y="10178"/>
                  </a:lnTo>
                  <a:lnTo>
                    <a:pt x="301832" y="22498"/>
                  </a:lnTo>
                  <a:lnTo>
                    <a:pt x="259051" y="39280"/>
                  </a:lnTo>
                  <a:lnTo>
                    <a:pt x="218579" y="60253"/>
                  </a:lnTo>
                  <a:lnTo>
                    <a:pt x="180683" y="85149"/>
                  </a:lnTo>
                  <a:lnTo>
                    <a:pt x="145633" y="113699"/>
                  </a:lnTo>
                  <a:lnTo>
                    <a:pt x="113699" y="145633"/>
                  </a:lnTo>
                  <a:lnTo>
                    <a:pt x="85149" y="180683"/>
                  </a:lnTo>
                  <a:lnTo>
                    <a:pt x="60253" y="218579"/>
                  </a:lnTo>
                  <a:lnTo>
                    <a:pt x="39280" y="259051"/>
                  </a:lnTo>
                  <a:lnTo>
                    <a:pt x="22498" y="301832"/>
                  </a:lnTo>
                  <a:lnTo>
                    <a:pt x="10178" y="346650"/>
                  </a:lnTo>
                  <a:lnTo>
                    <a:pt x="2589" y="393238"/>
                  </a:lnTo>
                  <a:lnTo>
                    <a:pt x="0" y="441326"/>
                  </a:lnTo>
                  <a:lnTo>
                    <a:pt x="2589" y="489414"/>
                  </a:lnTo>
                  <a:lnTo>
                    <a:pt x="10178" y="536002"/>
                  </a:lnTo>
                  <a:lnTo>
                    <a:pt x="22498" y="580821"/>
                  </a:lnTo>
                  <a:lnTo>
                    <a:pt x="39280" y="623601"/>
                  </a:lnTo>
                  <a:lnTo>
                    <a:pt x="60253" y="664074"/>
                  </a:lnTo>
                  <a:lnTo>
                    <a:pt x="85149" y="701970"/>
                  </a:lnTo>
                  <a:lnTo>
                    <a:pt x="113699" y="737019"/>
                  </a:lnTo>
                  <a:lnTo>
                    <a:pt x="145633" y="768954"/>
                  </a:lnTo>
                  <a:lnTo>
                    <a:pt x="180683" y="797504"/>
                  </a:lnTo>
                  <a:lnTo>
                    <a:pt x="218579" y="822400"/>
                  </a:lnTo>
                  <a:lnTo>
                    <a:pt x="259051" y="843373"/>
                  </a:lnTo>
                  <a:lnTo>
                    <a:pt x="301832" y="860154"/>
                  </a:lnTo>
                  <a:lnTo>
                    <a:pt x="346650" y="872474"/>
                  </a:lnTo>
                  <a:lnTo>
                    <a:pt x="393238" y="880064"/>
                  </a:lnTo>
                  <a:lnTo>
                    <a:pt x="441326" y="882653"/>
                  </a:lnTo>
                  <a:lnTo>
                    <a:pt x="9629643" y="882653"/>
                  </a:lnTo>
                  <a:lnTo>
                    <a:pt x="9677730" y="880064"/>
                  </a:lnTo>
                  <a:lnTo>
                    <a:pt x="9724316" y="872474"/>
                  </a:lnTo>
                  <a:lnTo>
                    <a:pt x="9769134" y="860154"/>
                  </a:lnTo>
                  <a:lnTo>
                    <a:pt x="9811914" y="843373"/>
                  </a:lnTo>
                  <a:lnTo>
                    <a:pt x="9852386" y="822400"/>
                  </a:lnTo>
                  <a:lnTo>
                    <a:pt x="9890282" y="797504"/>
                  </a:lnTo>
                  <a:lnTo>
                    <a:pt x="9925332" y="768954"/>
                  </a:lnTo>
                  <a:lnTo>
                    <a:pt x="9957267" y="737019"/>
                  </a:lnTo>
                  <a:lnTo>
                    <a:pt x="9985818" y="701970"/>
                  </a:lnTo>
                  <a:lnTo>
                    <a:pt x="10010715" y="664074"/>
                  </a:lnTo>
                  <a:lnTo>
                    <a:pt x="10031689" y="623601"/>
                  </a:lnTo>
                  <a:lnTo>
                    <a:pt x="10048471" y="580821"/>
                  </a:lnTo>
                  <a:lnTo>
                    <a:pt x="10060791" y="536002"/>
                  </a:lnTo>
                  <a:lnTo>
                    <a:pt x="10068381" y="489414"/>
                  </a:lnTo>
                  <a:lnTo>
                    <a:pt x="10070970" y="441326"/>
                  </a:lnTo>
                  <a:lnTo>
                    <a:pt x="10068381" y="393238"/>
                  </a:lnTo>
                  <a:lnTo>
                    <a:pt x="10060791" y="346650"/>
                  </a:lnTo>
                  <a:lnTo>
                    <a:pt x="10048471" y="301832"/>
                  </a:lnTo>
                  <a:lnTo>
                    <a:pt x="10031689" y="259051"/>
                  </a:lnTo>
                  <a:lnTo>
                    <a:pt x="10010715" y="218579"/>
                  </a:lnTo>
                  <a:lnTo>
                    <a:pt x="9985818" y="180683"/>
                  </a:lnTo>
                  <a:lnTo>
                    <a:pt x="9957267" y="145633"/>
                  </a:lnTo>
                  <a:lnTo>
                    <a:pt x="9925332" y="113699"/>
                  </a:lnTo>
                  <a:lnTo>
                    <a:pt x="9890282" y="85149"/>
                  </a:lnTo>
                  <a:lnTo>
                    <a:pt x="9852386" y="60253"/>
                  </a:lnTo>
                  <a:lnTo>
                    <a:pt x="9811914" y="39280"/>
                  </a:lnTo>
                  <a:lnTo>
                    <a:pt x="9769134" y="22498"/>
                  </a:lnTo>
                  <a:lnTo>
                    <a:pt x="9724316" y="10178"/>
                  </a:lnTo>
                  <a:lnTo>
                    <a:pt x="9677730" y="2589"/>
                  </a:lnTo>
                  <a:lnTo>
                    <a:pt x="9629643" y="0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022470" y="8917657"/>
              <a:ext cx="10071100" cy="882650"/>
            </a:xfrm>
            <a:custGeom>
              <a:rect b="b" l="l" r="r" t="t"/>
              <a:pathLst>
                <a:path extrusionOk="0" h="882650" w="10071100">
                  <a:moveTo>
                    <a:pt x="441326" y="0"/>
                  </a:moveTo>
                  <a:lnTo>
                    <a:pt x="393238" y="2589"/>
                  </a:lnTo>
                  <a:lnTo>
                    <a:pt x="346650" y="10178"/>
                  </a:lnTo>
                  <a:lnTo>
                    <a:pt x="301832" y="22498"/>
                  </a:lnTo>
                  <a:lnTo>
                    <a:pt x="259051" y="39280"/>
                  </a:lnTo>
                  <a:lnTo>
                    <a:pt x="218579" y="60253"/>
                  </a:lnTo>
                  <a:lnTo>
                    <a:pt x="180683" y="85149"/>
                  </a:lnTo>
                  <a:lnTo>
                    <a:pt x="145633" y="113699"/>
                  </a:lnTo>
                  <a:lnTo>
                    <a:pt x="113699" y="145633"/>
                  </a:lnTo>
                  <a:lnTo>
                    <a:pt x="85149" y="180683"/>
                  </a:lnTo>
                  <a:lnTo>
                    <a:pt x="60253" y="218579"/>
                  </a:lnTo>
                  <a:lnTo>
                    <a:pt x="39280" y="259051"/>
                  </a:lnTo>
                  <a:lnTo>
                    <a:pt x="22498" y="301832"/>
                  </a:lnTo>
                  <a:lnTo>
                    <a:pt x="10178" y="346650"/>
                  </a:lnTo>
                  <a:lnTo>
                    <a:pt x="2589" y="393238"/>
                  </a:lnTo>
                  <a:lnTo>
                    <a:pt x="0" y="441326"/>
                  </a:lnTo>
                  <a:lnTo>
                    <a:pt x="2589" y="489414"/>
                  </a:lnTo>
                  <a:lnTo>
                    <a:pt x="10178" y="536002"/>
                  </a:lnTo>
                  <a:lnTo>
                    <a:pt x="22498" y="580821"/>
                  </a:lnTo>
                  <a:lnTo>
                    <a:pt x="39280" y="623601"/>
                  </a:lnTo>
                  <a:lnTo>
                    <a:pt x="60253" y="664074"/>
                  </a:lnTo>
                  <a:lnTo>
                    <a:pt x="85149" y="701970"/>
                  </a:lnTo>
                  <a:lnTo>
                    <a:pt x="113699" y="737019"/>
                  </a:lnTo>
                  <a:lnTo>
                    <a:pt x="145633" y="768954"/>
                  </a:lnTo>
                  <a:lnTo>
                    <a:pt x="180683" y="797504"/>
                  </a:lnTo>
                  <a:lnTo>
                    <a:pt x="218579" y="822400"/>
                  </a:lnTo>
                  <a:lnTo>
                    <a:pt x="259051" y="843373"/>
                  </a:lnTo>
                  <a:lnTo>
                    <a:pt x="301832" y="860154"/>
                  </a:lnTo>
                  <a:lnTo>
                    <a:pt x="346650" y="872474"/>
                  </a:lnTo>
                  <a:lnTo>
                    <a:pt x="393238" y="880064"/>
                  </a:lnTo>
                  <a:lnTo>
                    <a:pt x="441326" y="882653"/>
                  </a:lnTo>
                  <a:lnTo>
                    <a:pt x="9629643" y="882653"/>
                  </a:lnTo>
                  <a:lnTo>
                    <a:pt x="9677730" y="880064"/>
                  </a:lnTo>
                  <a:lnTo>
                    <a:pt x="9724316" y="872474"/>
                  </a:lnTo>
                  <a:lnTo>
                    <a:pt x="9769134" y="860154"/>
                  </a:lnTo>
                  <a:lnTo>
                    <a:pt x="9811914" y="843373"/>
                  </a:lnTo>
                  <a:lnTo>
                    <a:pt x="9852386" y="822400"/>
                  </a:lnTo>
                  <a:lnTo>
                    <a:pt x="9890282" y="797504"/>
                  </a:lnTo>
                  <a:lnTo>
                    <a:pt x="9925332" y="768954"/>
                  </a:lnTo>
                  <a:lnTo>
                    <a:pt x="9957267" y="737019"/>
                  </a:lnTo>
                  <a:lnTo>
                    <a:pt x="9985818" y="701970"/>
                  </a:lnTo>
                  <a:lnTo>
                    <a:pt x="10010715" y="664074"/>
                  </a:lnTo>
                  <a:lnTo>
                    <a:pt x="10031689" y="623601"/>
                  </a:lnTo>
                  <a:lnTo>
                    <a:pt x="10048471" y="580821"/>
                  </a:lnTo>
                  <a:lnTo>
                    <a:pt x="10060791" y="536002"/>
                  </a:lnTo>
                  <a:lnTo>
                    <a:pt x="10068381" y="489414"/>
                  </a:lnTo>
                  <a:lnTo>
                    <a:pt x="10070970" y="441326"/>
                  </a:lnTo>
                  <a:lnTo>
                    <a:pt x="10068381" y="393238"/>
                  </a:lnTo>
                  <a:lnTo>
                    <a:pt x="10060791" y="346650"/>
                  </a:lnTo>
                  <a:lnTo>
                    <a:pt x="10048471" y="301832"/>
                  </a:lnTo>
                  <a:lnTo>
                    <a:pt x="10031689" y="259051"/>
                  </a:lnTo>
                  <a:lnTo>
                    <a:pt x="10010715" y="218579"/>
                  </a:lnTo>
                  <a:lnTo>
                    <a:pt x="9985818" y="180683"/>
                  </a:lnTo>
                  <a:lnTo>
                    <a:pt x="9957267" y="145633"/>
                  </a:lnTo>
                  <a:lnTo>
                    <a:pt x="9925332" y="113699"/>
                  </a:lnTo>
                  <a:lnTo>
                    <a:pt x="9890282" y="85149"/>
                  </a:lnTo>
                  <a:lnTo>
                    <a:pt x="9852386" y="60253"/>
                  </a:lnTo>
                  <a:lnTo>
                    <a:pt x="9811914" y="39280"/>
                  </a:lnTo>
                  <a:lnTo>
                    <a:pt x="9769134" y="22498"/>
                  </a:lnTo>
                  <a:lnTo>
                    <a:pt x="9724316" y="10178"/>
                  </a:lnTo>
                  <a:lnTo>
                    <a:pt x="9677730" y="2589"/>
                  </a:lnTo>
                  <a:lnTo>
                    <a:pt x="9629643" y="0"/>
                  </a:lnTo>
                  <a:lnTo>
                    <a:pt x="441326" y="0"/>
                  </a:lnTo>
                  <a:close/>
                </a:path>
              </a:pathLst>
            </a:custGeom>
            <a:noFill/>
            <a:ln cap="flat" cmpd="sng" w="157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2" name="Google Shape;82;p8"/>
          <p:cNvSpPr txBox="1"/>
          <p:nvPr/>
        </p:nvSpPr>
        <p:spPr>
          <a:xfrm>
            <a:off x="4948075" y="7507260"/>
            <a:ext cx="86352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1900">
            <a:spAutoFit/>
          </a:bodyPr>
          <a:lstStyle/>
          <a:p>
            <a:pPr indent="-405129" lvl="0" marL="417194" marR="5080" rtl="0" algn="l">
              <a:lnSpc>
                <a:spcPct val="7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Создание модели для прогнозирования  макроэкономических показателей</a:t>
            </a:r>
            <a:endParaRPr sz="315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3" name="Google Shape;8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5934" y="68050"/>
            <a:ext cx="5878683" cy="1117244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8"/>
          <p:cNvSpPr/>
          <p:nvPr/>
        </p:nvSpPr>
        <p:spPr>
          <a:xfrm>
            <a:off x="2039416" y="1512194"/>
            <a:ext cx="447040" cy="515620"/>
          </a:xfrm>
          <a:custGeom>
            <a:rect b="b" l="l" r="r" t="t"/>
            <a:pathLst>
              <a:path extrusionOk="0" h="515619" w="447039">
                <a:moveTo>
                  <a:pt x="446786" y="311150"/>
                </a:moveTo>
                <a:lnTo>
                  <a:pt x="374446" y="311150"/>
                </a:lnTo>
                <a:lnTo>
                  <a:pt x="374446" y="0"/>
                </a:lnTo>
                <a:lnTo>
                  <a:pt x="269786" y="0"/>
                </a:lnTo>
                <a:lnTo>
                  <a:pt x="269786" y="311150"/>
                </a:lnTo>
                <a:lnTo>
                  <a:pt x="104648" y="311150"/>
                </a:lnTo>
                <a:lnTo>
                  <a:pt x="104648" y="0"/>
                </a:lnTo>
                <a:lnTo>
                  <a:pt x="0" y="0"/>
                </a:lnTo>
                <a:lnTo>
                  <a:pt x="0" y="311150"/>
                </a:lnTo>
                <a:lnTo>
                  <a:pt x="0" y="402590"/>
                </a:lnTo>
                <a:lnTo>
                  <a:pt x="346468" y="402590"/>
                </a:lnTo>
                <a:lnTo>
                  <a:pt x="346468" y="515620"/>
                </a:lnTo>
                <a:lnTo>
                  <a:pt x="446786" y="515620"/>
                </a:lnTo>
                <a:lnTo>
                  <a:pt x="446786" y="402590"/>
                </a:lnTo>
                <a:lnTo>
                  <a:pt x="446786" y="3111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" name="Google Shape;85;p8"/>
          <p:cNvSpPr/>
          <p:nvPr/>
        </p:nvSpPr>
        <p:spPr>
          <a:xfrm>
            <a:off x="3049698" y="1358807"/>
            <a:ext cx="554355" cy="702945"/>
          </a:xfrm>
          <a:custGeom>
            <a:rect b="b" l="l" r="r" t="t"/>
            <a:pathLst>
              <a:path extrusionOk="0" h="702944" w="554354">
                <a:moveTo>
                  <a:pt x="328188" y="555899"/>
                </a:moveTo>
                <a:lnTo>
                  <a:pt x="225678" y="555899"/>
                </a:lnTo>
                <a:lnTo>
                  <a:pt x="225678" y="702449"/>
                </a:lnTo>
                <a:lnTo>
                  <a:pt x="328188" y="702449"/>
                </a:lnTo>
                <a:lnTo>
                  <a:pt x="328188" y="555899"/>
                </a:lnTo>
                <a:close/>
              </a:path>
              <a:path extrusionOk="0" h="702944" w="554354">
                <a:moveTo>
                  <a:pt x="348146" y="153859"/>
                </a:moveTo>
                <a:lnTo>
                  <a:pt x="205690" y="153859"/>
                </a:lnTo>
                <a:lnTo>
                  <a:pt x="154934" y="159356"/>
                </a:lnTo>
                <a:lnTo>
                  <a:pt x="110253" y="173635"/>
                </a:lnTo>
                <a:lnTo>
                  <a:pt x="72266" y="196071"/>
                </a:lnTo>
                <a:lnTo>
                  <a:pt x="41608" y="226040"/>
                </a:lnTo>
                <a:lnTo>
                  <a:pt x="18919" y="262915"/>
                </a:lnTo>
                <a:lnTo>
                  <a:pt x="4837" y="306063"/>
                </a:lnTo>
                <a:lnTo>
                  <a:pt x="0" y="354889"/>
                </a:lnTo>
                <a:lnTo>
                  <a:pt x="4937" y="404466"/>
                </a:lnTo>
                <a:lnTo>
                  <a:pt x="19316" y="448132"/>
                </a:lnTo>
                <a:lnTo>
                  <a:pt x="42485" y="485260"/>
                </a:lnTo>
                <a:lnTo>
                  <a:pt x="73791" y="515227"/>
                </a:lnTo>
                <a:lnTo>
                  <a:pt x="112582" y="537405"/>
                </a:lnTo>
                <a:lnTo>
                  <a:pt x="158207" y="551171"/>
                </a:lnTo>
                <a:lnTo>
                  <a:pt x="210014" y="555899"/>
                </a:lnTo>
                <a:lnTo>
                  <a:pt x="343853" y="555899"/>
                </a:lnTo>
                <a:lnTo>
                  <a:pt x="390371" y="552239"/>
                </a:lnTo>
                <a:lnTo>
                  <a:pt x="432226" y="541394"/>
                </a:lnTo>
                <a:lnTo>
                  <a:pt x="468864" y="523563"/>
                </a:lnTo>
                <a:lnTo>
                  <a:pt x="499733" y="498948"/>
                </a:lnTo>
                <a:lnTo>
                  <a:pt x="520778" y="472603"/>
                </a:lnTo>
                <a:lnTo>
                  <a:pt x="207805" y="472603"/>
                </a:lnTo>
                <a:lnTo>
                  <a:pt x="164440" y="463398"/>
                </a:lnTo>
                <a:lnTo>
                  <a:pt x="132006" y="439819"/>
                </a:lnTo>
                <a:lnTo>
                  <a:pt x="111682" y="403203"/>
                </a:lnTo>
                <a:lnTo>
                  <a:pt x="104646" y="354889"/>
                </a:lnTo>
                <a:lnTo>
                  <a:pt x="111915" y="307315"/>
                </a:lnTo>
                <a:lnTo>
                  <a:pt x="132745" y="270868"/>
                </a:lnTo>
                <a:lnTo>
                  <a:pt x="165672" y="247187"/>
                </a:lnTo>
                <a:lnTo>
                  <a:pt x="209229" y="237908"/>
                </a:lnTo>
                <a:lnTo>
                  <a:pt x="519550" y="237908"/>
                </a:lnTo>
                <a:lnTo>
                  <a:pt x="512224" y="226020"/>
                </a:lnTo>
                <a:lnTo>
                  <a:pt x="481545" y="196052"/>
                </a:lnTo>
                <a:lnTo>
                  <a:pt x="443532" y="173620"/>
                </a:lnTo>
                <a:lnTo>
                  <a:pt x="398887" y="159356"/>
                </a:lnTo>
                <a:lnTo>
                  <a:pt x="348146" y="153859"/>
                </a:lnTo>
                <a:close/>
              </a:path>
              <a:path extrusionOk="0" h="702944" w="554354">
                <a:moveTo>
                  <a:pt x="328188" y="237908"/>
                </a:moveTo>
                <a:lnTo>
                  <a:pt x="225678" y="237908"/>
                </a:lnTo>
                <a:lnTo>
                  <a:pt x="225678" y="472603"/>
                </a:lnTo>
                <a:lnTo>
                  <a:pt x="328188" y="472603"/>
                </a:lnTo>
                <a:lnTo>
                  <a:pt x="328188" y="237908"/>
                </a:lnTo>
                <a:close/>
              </a:path>
              <a:path extrusionOk="0" h="702944" w="554354">
                <a:moveTo>
                  <a:pt x="519550" y="237908"/>
                </a:moveTo>
                <a:lnTo>
                  <a:pt x="343853" y="237908"/>
                </a:lnTo>
                <a:lnTo>
                  <a:pt x="387849" y="247034"/>
                </a:lnTo>
                <a:lnTo>
                  <a:pt x="420742" y="270460"/>
                </a:lnTo>
                <a:lnTo>
                  <a:pt x="441347" y="306855"/>
                </a:lnTo>
                <a:lnTo>
                  <a:pt x="448478" y="354889"/>
                </a:lnTo>
                <a:lnTo>
                  <a:pt x="441347" y="403216"/>
                </a:lnTo>
                <a:lnTo>
                  <a:pt x="420747" y="439838"/>
                </a:lnTo>
                <a:lnTo>
                  <a:pt x="387867" y="463415"/>
                </a:lnTo>
                <a:lnTo>
                  <a:pt x="343895" y="472603"/>
                </a:lnTo>
                <a:lnTo>
                  <a:pt x="520778" y="472603"/>
                </a:lnTo>
                <a:lnTo>
                  <a:pt x="523127" y="469662"/>
                </a:lnTo>
                <a:lnTo>
                  <a:pt x="540076" y="435557"/>
                </a:lnTo>
                <a:lnTo>
                  <a:pt x="550387" y="397132"/>
                </a:lnTo>
                <a:lnTo>
                  <a:pt x="553867" y="354889"/>
                </a:lnTo>
                <a:lnTo>
                  <a:pt x="549026" y="306063"/>
                </a:lnTo>
                <a:lnTo>
                  <a:pt x="534931" y="262898"/>
                </a:lnTo>
                <a:lnTo>
                  <a:pt x="519550" y="237908"/>
                </a:lnTo>
                <a:close/>
              </a:path>
              <a:path extrusionOk="0" h="702944" w="554354">
                <a:moveTo>
                  <a:pt x="328188" y="0"/>
                </a:moveTo>
                <a:lnTo>
                  <a:pt x="225678" y="0"/>
                </a:lnTo>
                <a:lnTo>
                  <a:pt x="225678" y="153859"/>
                </a:lnTo>
                <a:lnTo>
                  <a:pt x="328188" y="153859"/>
                </a:lnTo>
                <a:lnTo>
                  <a:pt x="3281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" name="Google Shape;86;p8"/>
          <p:cNvSpPr/>
          <p:nvPr/>
        </p:nvSpPr>
        <p:spPr>
          <a:xfrm>
            <a:off x="2497283" y="2180920"/>
            <a:ext cx="423545" cy="553720"/>
          </a:xfrm>
          <a:custGeom>
            <a:rect b="b" l="l" r="r" t="t"/>
            <a:pathLst>
              <a:path extrusionOk="0" h="553719" w="423544">
                <a:moveTo>
                  <a:pt x="104656" y="5130"/>
                </a:moveTo>
                <a:lnTo>
                  <a:pt x="0" y="5130"/>
                </a:lnTo>
                <a:lnTo>
                  <a:pt x="0" y="553710"/>
                </a:lnTo>
                <a:lnTo>
                  <a:pt x="104656" y="553710"/>
                </a:lnTo>
                <a:lnTo>
                  <a:pt x="104656" y="325089"/>
                </a:lnTo>
                <a:lnTo>
                  <a:pt x="392265" y="325089"/>
                </a:lnTo>
                <a:lnTo>
                  <a:pt x="394019" y="322398"/>
                </a:lnTo>
                <a:lnTo>
                  <a:pt x="211470" y="322398"/>
                </a:lnTo>
                <a:lnTo>
                  <a:pt x="168253" y="313911"/>
                </a:lnTo>
                <a:lnTo>
                  <a:pt x="134484" y="290140"/>
                </a:lnTo>
                <a:lnTo>
                  <a:pt x="112503" y="253619"/>
                </a:lnTo>
                <a:lnTo>
                  <a:pt x="104656" y="206883"/>
                </a:lnTo>
                <a:lnTo>
                  <a:pt x="112503" y="160141"/>
                </a:lnTo>
                <a:lnTo>
                  <a:pt x="134484" y="123617"/>
                </a:lnTo>
                <a:lnTo>
                  <a:pt x="168253" y="99845"/>
                </a:lnTo>
                <a:lnTo>
                  <a:pt x="187850" y="95997"/>
                </a:lnTo>
                <a:lnTo>
                  <a:pt x="104656" y="95997"/>
                </a:lnTo>
                <a:lnTo>
                  <a:pt x="104656" y="5130"/>
                </a:lnTo>
                <a:close/>
              </a:path>
              <a:path extrusionOk="0" h="553719" w="423544">
                <a:moveTo>
                  <a:pt x="392265" y="325089"/>
                </a:moveTo>
                <a:lnTo>
                  <a:pt x="132634" y="325089"/>
                </a:lnTo>
                <a:lnTo>
                  <a:pt x="133032" y="326534"/>
                </a:lnTo>
                <a:lnTo>
                  <a:pt x="150161" y="363893"/>
                </a:lnTo>
                <a:lnTo>
                  <a:pt x="177914" y="391239"/>
                </a:lnTo>
                <a:lnTo>
                  <a:pt x="215498" y="408038"/>
                </a:lnTo>
                <a:lnTo>
                  <a:pt x="262117" y="413757"/>
                </a:lnTo>
                <a:lnTo>
                  <a:pt x="300992" y="407027"/>
                </a:lnTo>
                <a:lnTo>
                  <a:pt x="338324" y="387624"/>
                </a:lnTo>
                <a:lnTo>
                  <a:pt x="371648" y="356728"/>
                </a:lnTo>
                <a:lnTo>
                  <a:pt x="392265" y="325089"/>
                </a:lnTo>
                <a:close/>
              </a:path>
              <a:path extrusionOk="0" h="553719" w="423544">
                <a:moveTo>
                  <a:pt x="394017" y="91358"/>
                </a:moveTo>
                <a:lnTo>
                  <a:pt x="211470" y="91358"/>
                </a:lnTo>
                <a:lnTo>
                  <a:pt x="254690" y="99845"/>
                </a:lnTo>
                <a:lnTo>
                  <a:pt x="288459" y="123617"/>
                </a:lnTo>
                <a:lnTo>
                  <a:pt x="310437" y="160141"/>
                </a:lnTo>
                <a:lnTo>
                  <a:pt x="318283" y="206883"/>
                </a:lnTo>
                <a:lnTo>
                  <a:pt x="310437" y="253619"/>
                </a:lnTo>
                <a:lnTo>
                  <a:pt x="288459" y="290140"/>
                </a:lnTo>
                <a:lnTo>
                  <a:pt x="254690" y="313911"/>
                </a:lnTo>
                <a:lnTo>
                  <a:pt x="211470" y="322398"/>
                </a:lnTo>
                <a:lnTo>
                  <a:pt x="394019" y="322398"/>
                </a:lnTo>
                <a:lnTo>
                  <a:pt x="398501" y="315519"/>
                </a:lnTo>
                <a:lnTo>
                  <a:pt x="416419" y="265178"/>
                </a:lnTo>
                <a:lnTo>
                  <a:pt x="422940" y="206883"/>
                </a:lnTo>
                <a:lnTo>
                  <a:pt x="416419" y="148584"/>
                </a:lnTo>
                <a:lnTo>
                  <a:pt x="398501" y="98240"/>
                </a:lnTo>
                <a:lnTo>
                  <a:pt x="394017" y="91358"/>
                </a:lnTo>
                <a:close/>
              </a:path>
              <a:path extrusionOk="0" h="553719" w="423544">
                <a:moveTo>
                  <a:pt x="262117" y="0"/>
                </a:moveTo>
                <a:lnTo>
                  <a:pt x="216930" y="6323"/>
                </a:lnTo>
                <a:lnTo>
                  <a:pt x="179599" y="24744"/>
                </a:lnTo>
                <a:lnTo>
                  <a:pt x="151255" y="54435"/>
                </a:lnTo>
                <a:lnTo>
                  <a:pt x="133032" y="94573"/>
                </a:lnTo>
                <a:lnTo>
                  <a:pt x="132603" y="95997"/>
                </a:lnTo>
                <a:lnTo>
                  <a:pt x="187850" y="95997"/>
                </a:lnTo>
                <a:lnTo>
                  <a:pt x="211470" y="91358"/>
                </a:lnTo>
                <a:lnTo>
                  <a:pt x="394017" y="91358"/>
                </a:lnTo>
                <a:lnTo>
                  <a:pt x="371648" y="57029"/>
                </a:lnTo>
                <a:lnTo>
                  <a:pt x="338324" y="26133"/>
                </a:lnTo>
                <a:lnTo>
                  <a:pt x="300992" y="6729"/>
                </a:lnTo>
                <a:lnTo>
                  <a:pt x="2621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7" name="Google Shape;87;p8"/>
          <p:cNvSpPr/>
          <p:nvPr/>
        </p:nvSpPr>
        <p:spPr>
          <a:xfrm>
            <a:off x="2563966" y="1512681"/>
            <a:ext cx="414020" cy="402590"/>
          </a:xfrm>
          <a:custGeom>
            <a:rect b="b" l="l" r="r" t="t"/>
            <a:pathLst>
              <a:path extrusionOk="0" h="402589" w="414019">
                <a:moveTo>
                  <a:pt x="413547" y="0"/>
                </a:moveTo>
                <a:lnTo>
                  <a:pt x="212946" y="0"/>
                </a:lnTo>
                <a:lnTo>
                  <a:pt x="130865" y="305561"/>
                </a:lnTo>
                <a:lnTo>
                  <a:pt x="123483" y="369287"/>
                </a:lnTo>
                <a:lnTo>
                  <a:pt x="98803" y="369287"/>
                </a:lnTo>
                <a:lnTo>
                  <a:pt x="103211" y="246369"/>
                </a:lnTo>
                <a:lnTo>
                  <a:pt x="103211" y="0"/>
                </a:lnTo>
                <a:lnTo>
                  <a:pt x="0" y="0"/>
                </a:lnTo>
                <a:lnTo>
                  <a:pt x="0" y="402029"/>
                </a:lnTo>
                <a:lnTo>
                  <a:pt x="201323" y="402029"/>
                </a:lnTo>
                <a:lnTo>
                  <a:pt x="282692" y="96468"/>
                </a:lnTo>
                <a:lnTo>
                  <a:pt x="290064" y="32742"/>
                </a:lnTo>
                <a:lnTo>
                  <a:pt x="314723" y="32742"/>
                </a:lnTo>
                <a:lnTo>
                  <a:pt x="310325" y="155660"/>
                </a:lnTo>
                <a:lnTo>
                  <a:pt x="310325" y="402029"/>
                </a:lnTo>
                <a:lnTo>
                  <a:pt x="413547" y="402029"/>
                </a:lnTo>
                <a:lnTo>
                  <a:pt x="4135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8" name="Google Shape;88;p8"/>
          <p:cNvSpPr/>
          <p:nvPr/>
        </p:nvSpPr>
        <p:spPr>
          <a:xfrm>
            <a:off x="2022030" y="2185498"/>
            <a:ext cx="384810" cy="402590"/>
          </a:xfrm>
          <a:custGeom>
            <a:rect b="b" l="l" r="r" t="t"/>
            <a:pathLst>
              <a:path extrusionOk="0" h="402589" w="384810">
                <a:moveTo>
                  <a:pt x="384606" y="0"/>
                </a:moveTo>
                <a:lnTo>
                  <a:pt x="0" y="0"/>
                </a:lnTo>
                <a:lnTo>
                  <a:pt x="0" y="91440"/>
                </a:lnTo>
                <a:lnTo>
                  <a:pt x="0" y="402590"/>
                </a:lnTo>
                <a:lnTo>
                  <a:pt x="104660" y="402590"/>
                </a:lnTo>
                <a:lnTo>
                  <a:pt x="104660" y="91440"/>
                </a:lnTo>
                <a:lnTo>
                  <a:pt x="279933" y="91440"/>
                </a:lnTo>
                <a:lnTo>
                  <a:pt x="279933" y="402590"/>
                </a:lnTo>
                <a:lnTo>
                  <a:pt x="384606" y="402590"/>
                </a:lnTo>
                <a:lnTo>
                  <a:pt x="384606" y="91440"/>
                </a:lnTo>
                <a:lnTo>
                  <a:pt x="38460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9" name="Google Shape;89;p8"/>
          <p:cNvSpPr/>
          <p:nvPr/>
        </p:nvSpPr>
        <p:spPr>
          <a:xfrm>
            <a:off x="4574063" y="2186057"/>
            <a:ext cx="374015" cy="402590"/>
          </a:xfrm>
          <a:custGeom>
            <a:rect b="b" l="l" r="r" t="t"/>
            <a:pathLst>
              <a:path extrusionOk="0" h="402589" w="374014">
                <a:moveTo>
                  <a:pt x="227375" y="0"/>
                </a:moveTo>
                <a:lnTo>
                  <a:pt x="0" y="0"/>
                </a:lnTo>
                <a:lnTo>
                  <a:pt x="0" y="402029"/>
                </a:lnTo>
                <a:lnTo>
                  <a:pt x="233898" y="402029"/>
                </a:lnTo>
                <a:lnTo>
                  <a:pt x="294349" y="395469"/>
                </a:lnTo>
                <a:lnTo>
                  <a:pt x="338133" y="376027"/>
                </a:lnTo>
                <a:lnTo>
                  <a:pt x="364762" y="344064"/>
                </a:lnTo>
                <a:lnTo>
                  <a:pt x="368880" y="323843"/>
                </a:lnTo>
                <a:lnTo>
                  <a:pt x="103201" y="323843"/>
                </a:lnTo>
                <a:lnTo>
                  <a:pt x="103201" y="233500"/>
                </a:lnTo>
                <a:lnTo>
                  <a:pt x="347910" y="233500"/>
                </a:lnTo>
                <a:lnTo>
                  <a:pt x="346602" y="231673"/>
                </a:lnTo>
                <a:lnTo>
                  <a:pt x="310525" y="212420"/>
                </a:lnTo>
                <a:lnTo>
                  <a:pt x="257541" y="201480"/>
                </a:lnTo>
                <a:lnTo>
                  <a:pt x="255845" y="201281"/>
                </a:lnTo>
                <a:lnTo>
                  <a:pt x="255845" y="177376"/>
                </a:lnTo>
                <a:lnTo>
                  <a:pt x="257468" y="177104"/>
                </a:lnTo>
                <a:lnTo>
                  <a:pt x="296885" y="168088"/>
                </a:lnTo>
                <a:lnTo>
                  <a:pt x="320203" y="156058"/>
                </a:lnTo>
                <a:lnTo>
                  <a:pt x="103201" y="156058"/>
                </a:lnTo>
                <a:lnTo>
                  <a:pt x="103201" y="78165"/>
                </a:lnTo>
                <a:lnTo>
                  <a:pt x="349231" y="78165"/>
                </a:lnTo>
                <a:lnTo>
                  <a:pt x="343376" y="52730"/>
                </a:lnTo>
                <a:lnTo>
                  <a:pt x="318545" y="24278"/>
                </a:lnTo>
                <a:lnTo>
                  <a:pt x="279295" y="6280"/>
                </a:lnTo>
                <a:lnTo>
                  <a:pt x="227375" y="0"/>
                </a:lnTo>
                <a:close/>
              </a:path>
              <a:path extrusionOk="0" h="402589" w="374014">
                <a:moveTo>
                  <a:pt x="347910" y="233500"/>
                </a:moveTo>
                <a:lnTo>
                  <a:pt x="209312" y="233500"/>
                </a:lnTo>
                <a:lnTo>
                  <a:pt x="235218" y="236270"/>
                </a:lnTo>
                <a:lnTo>
                  <a:pt x="253404" y="244713"/>
                </a:lnTo>
                <a:lnTo>
                  <a:pt x="264128" y="259028"/>
                </a:lnTo>
                <a:lnTo>
                  <a:pt x="267646" y="279415"/>
                </a:lnTo>
                <a:lnTo>
                  <a:pt x="264203" y="299322"/>
                </a:lnTo>
                <a:lnTo>
                  <a:pt x="253604" y="313154"/>
                </a:lnTo>
                <a:lnTo>
                  <a:pt x="235443" y="321223"/>
                </a:lnTo>
                <a:lnTo>
                  <a:pt x="209312" y="323843"/>
                </a:lnTo>
                <a:lnTo>
                  <a:pt x="368880" y="323843"/>
                </a:lnTo>
                <a:lnTo>
                  <a:pt x="373747" y="299938"/>
                </a:lnTo>
                <a:lnTo>
                  <a:pt x="367199" y="260444"/>
                </a:lnTo>
                <a:lnTo>
                  <a:pt x="347910" y="233500"/>
                </a:lnTo>
                <a:close/>
              </a:path>
              <a:path extrusionOk="0" h="402589" w="374014">
                <a:moveTo>
                  <a:pt x="349231" y="78165"/>
                </a:moveTo>
                <a:lnTo>
                  <a:pt x="197732" y="78165"/>
                </a:lnTo>
                <a:lnTo>
                  <a:pt x="219267" y="80590"/>
                </a:lnTo>
                <a:lnTo>
                  <a:pt x="234547" y="87909"/>
                </a:lnTo>
                <a:lnTo>
                  <a:pt x="243655" y="100185"/>
                </a:lnTo>
                <a:lnTo>
                  <a:pt x="246673" y="117483"/>
                </a:lnTo>
                <a:lnTo>
                  <a:pt x="243592" y="134311"/>
                </a:lnTo>
                <a:lnTo>
                  <a:pt x="234378" y="146371"/>
                </a:lnTo>
                <a:lnTo>
                  <a:pt x="219077" y="153630"/>
                </a:lnTo>
                <a:lnTo>
                  <a:pt x="197732" y="156058"/>
                </a:lnTo>
                <a:lnTo>
                  <a:pt x="320203" y="156058"/>
                </a:lnTo>
                <a:lnTo>
                  <a:pt x="326657" y="152728"/>
                </a:lnTo>
                <a:lnTo>
                  <a:pt x="345478" y="127874"/>
                </a:lnTo>
                <a:lnTo>
                  <a:pt x="352041" y="90374"/>
                </a:lnTo>
                <a:lnTo>
                  <a:pt x="349231" y="781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0" name="Google Shape;90;p8"/>
          <p:cNvSpPr/>
          <p:nvPr/>
        </p:nvSpPr>
        <p:spPr>
          <a:xfrm>
            <a:off x="3958479" y="2186061"/>
            <a:ext cx="354965" cy="402590"/>
          </a:xfrm>
          <a:custGeom>
            <a:rect b="b" l="l" r="r" t="t"/>
            <a:pathLst>
              <a:path extrusionOk="0" h="402589" w="354964">
                <a:moveTo>
                  <a:pt x="104666" y="0"/>
                </a:moveTo>
                <a:lnTo>
                  <a:pt x="0" y="0"/>
                </a:lnTo>
                <a:lnTo>
                  <a:pt x="0" y="402029"/>
                </a:lnTo>
                <a:lnTo>
                  <a:pt x="197009" y="402029"/>
                </a:lnTo>
                <a:lnTo>
                  <a:pt x="251413" y="395587"/>
                </a:lnTo>
                <a:lnTo>
                  <a:pt x="295332" y="376830"/>
                </a:lnTo>
                <a:lnTo>
                  <a:pt x="327845" y="346615"/>
                </a:lnTo>
                <a:lnTo>
                  <a:pt x="345620" y="310671"/>
                </a:lnTo>
                <a:lnTo>
                  <a:pt x="104666" y="310671"/>
                </a:lnTo>
                <a:lnTo>
                  <a:pt x="104666" y="197585"/>
                </a:lnTo>
                <a:lnTo>
                  <a:pt x="344382" y="197585"/>
                </a:lnTo>
                <a:lnTo>
                  <a:pt x="327845" y="164309"/>
                </a:lnTo>
                <a:lnTo>
                  <a:pt x="295332" y="134244"/>
                </a:lnTo>
                <a:lnTo>
                  <a:pt x="251413" y="115580"/>
                </a:lnTo>
                <a:lnTo>
                  <a:pt x="197009" y="109169"/>
                </a:lnTo>
                <a:lnTo>
                  <a:pt x="104666" y="109169"/>
                </a:lnTo>
                <a:lnTo>
                  <a:pt x="104666" y="0"/>
                </a:lnTo>
                <a:close/>
              </a:path>
              <a:path extrusionOk="0" h="402589" w="354964">
                <a:moveTo>
                  <a:pt x="344382" y="197585"/>
                </a:moveTo>
                <a:lnTo>
                  <a:pt x="181104" y="197585"/>
                </a:lnTo>
                <a:lnTo>
                  <a:pt x="212643" y="200793"/>
                </a:lnTo>
                <a:lnTo>
                  <a:pt x="234117" y="210883"/>
                </a:lnTo>
                <a:lnTo>
                  <a:pt x="246377" y="228551"/>
                </a:lnTo>
                <a:lnTo>
                  <a:pt x="250275" y="254494"/>
                </a:lnTo>
                <a:lnTo>
                  <a:pt x="246287" y="279881"/>
                </a:lnTo>
                <a:lnTo>
                  <a:pt x="233877" y="297346"/>
                </a:lnTo>
                <a:lnTo>
                  <a:pt x="212373" y="307430"/>
                </a:lnTo>
                <a:lnTo>
                  <a:pt x="181104" y="310671"/>
                </a:lnTo>
                <a:lnTo>
                  <a:pt x="345620" y="310671"/>
                </a:lnTo>
                <a:lnTo>
                  <a:pt x="348030" y="305799"/>
                </a:lnTo>
                <a:lnTo>
                  <a:pt x="354963" y="255238"/>
                </a:lnTo>
                <a:lnTo>
                  <a:pt x="348030" y="204925"/>
                </a:lnTo>
                <a:lnTo>
                  <a:pt x="344382" y="197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1" name="Google Shape;91;p8"/>
          <p:cNvSpPr/>
          <p:nvPr/>
        </p:nvSpPr>
        <p:spPr>
          <a:xfrm>
            <a:off x="4378767" y="2186059"/>
            <a:ext cx="104775" cy="402590"/>
          </a:xfrm>
          <a:custGeom>
            <a:rect b="b" l="l" r="r" t="t"/>
            <a:pathLst>
              <a:path extrusionOk="0" h="402589" w="104775">
                <a:moveTo>
                  <a:pt x="104656" y="0"/>
                </a:moveTo>
                <a:lnTo>
                  <a:pt x="0" y="0"/>
                </a:lnTo>
                <a:lnTo>
                  <a:pt x="0" y="402029"/>
                </a:lnTo>
                <a:lnTo>
                  <a:pt x="104656" y="402029"/>
                </a:lnTo>
                <a:lnTo>
                  <a:pt x="1046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2" name="Google Shape;92;p8"/>
          <p:cNvSpPr/>
          <p:nvPr/>
        </p:nvSpPr>
        <p:spPr>
          <a:xfrm>
            <a:off x="4156400" y="1507541"/>
            <a:ext cx="423545" cy="414020"/>
          </a:xfrm>
          <a:custGeom>
            <a:rect b="b" l="l" r="r" t="t"/>
            <a:pathLst>
              <a:path extrusionOk="0" h="414019" w="423545">
                <a:moveTo>
                  <a:pt x="211470" y="0"/>
                </a:moveTo>
                <a:lnTo>
                  <a:pt x="159305" y="4864"/>
                </a:lnTo>
                <a:lnTo>
                  <a:pt x="113364" y="19029"/>
                </a:lnTo>
                <a:lnTo>
                  <a:pt x="74304" y="41853"/>
                </a:lnTo>
                <a:lnTo>
                  <a:pt x="42781" y="72692"/>
                </a:lnTo>
                <a:lnTo>
                  <a:pt x="19451" y="110905"/>
                </a:lnTo>
                <a:lnTo>
                  <a:pt x="4972" y="155850"/>
                </a:lnTo>
                <a:lnTo>
                  <a:pt x="0" y="206883"/>
                </a:lnTo>
                <a:lnTo>
                  <a:pt x="4972" y="257913"/>
                </a:lnTo>
                <a:lnTo>
                  <a:pt x="19451" y="302857"/>
                </a:lnTo>
                <a:lnTo>
                  <a:pt x="42781" y="341070"/>
                </a:lnTo>
                <a:lnTo>
                  <a:pt x="74304" y="371911"/>
                </a:lnTo>
                <a:lnTo>
                  <a:pt x="113364" y="394736"/>
                </a:lnTo>
                <a:lnTo>
                  <a:pt x="159305" y="408902"/>
                </a:lnTo>
                <a:lnTo>
                  <a:pt x="211470" y="413767"/>
                </a:lnTo>
                <a:lnTo>
                  <a:pt x="263637" y="408902"/>
                </a:lnTo>
                <a:lnTo>
                  <a:pt x="309579" y="394736"/>
                </a:lnTo>
                <a:lnTo>
                  <a:pt x="348639" y="371911"/>
                </a:lnTo>
                <a:lnTo>
                  <a:pt x="380162" y="341070"/>
                </a:lnTo>
                <a:lnTo>
                  <a:pt x="391560" y="322398"/>
                </a:lnTo>
                <a:lnTo>
                  <a:pt x="211470" y="322398"/>
                </a:lnTo>
                <a:lnTo>
                  <a:pt x="168253" y="313911"/>
                </a:lnTo>
                <a:lnTo>
                  <a:pt x="134484" y="290140"/>
                </a:lnTo>
                <a:lnTo>
                  <a:pt x="112503" y="253619"/>
                </a:lnTo>
                <a:lnTo>
                  <a:pt x="104656" y="206883"/>
                </a:lnTo>
                <a:lnTo>
                  <a:pt x="112503" y="160141"/>
                </a:lnTo>
                <a:lnTo>
                  <a:pt x="134484" y="123617"/>
                </a:lnTo>
                <a:lnTo>
                  <a:pt x="168253" y="99845"/>
                </a:lnTo>
                <a:lnTo>
                  <a:pt x="211470" y="91358"/>
                </a:lnTo>
                <a:lnTo>
                  <a:pt x="391556" y="91358"/>
                </a:lnTo>
                <a:lnTo>
                  <a:pt x="380162" y="72692"/>
                </a:lnTo>
                <a:lnTo>
                  <a:pt x="348639" y="41853"/>
                </a:lnTo>
                <a:lnTo>
                  <a:pt x="309579" y="19029"/>
                </a:lnTo>
                <a:lnTo>
                  <a:pt x="263637" y="4864"/>
                </a:lnTo>
                <a:lnTo>
                  <a:pt x="211470" y="0"/>
                </a:lnTo>
                <a:close/>
              </a:path>
              <a:path extrusionOk="0" h="414019" w="423545">
                <a:moveTo>
                  <a:pt x="391556" y="91358"/>
                </a:moveTo>
                <a:lnTo>
                  <a:pt x="211470" y="91358"/>
                </a:lnTo>
                <a:lnTo>
                  <a:pt x="254690" y="99845"/>
                </a:lnTo>
                <a:lnTo>
                  <a:pt x="288459" y="123617"/>
                </a:lnTo>
                <a:lnTo>
                  <a:pt x="310437" y="160141"/>
                </a:lnTo>
                <a:lnTo>
                  <a:pt x="318283" y="206883"/>
                </a:lnTo>
                <a:lnTo>
                  <a:pt x="310437" y="253619"/>
                </a:lnTo>
                <a:lnTo>
                  <a:pt x="288459" y="290140"/>
                </a:lnTo>
                <a:lnTo>
                  <a:pt x="254690" y="313911"/>
                </a:lnTo>
                <a:lnTo>
                  <a:pt x="211470" y="322398"/>
                </a:lnTo>
                <a:lnTo>
                  <a:pt x="391560" y="322398"/>
                </a:lnTo>
                <a:lnTo>
                  <a:pt x="403490" y="302857"/>
                </a:lnTo>
                <a:lnTo>
                  <a:pt x="417968" y="257913"/>
                </a:lnTo>
                <a:lnTo>
                  <a:pt x="422940" y="206883"/>
                </a:lnTo>
                <a:lnTo>
                  <a:pt x="417968" y="155850"/>
                </a:lnTo>
                <a:lnTo>
                  <a:pt x="403490" y="110905"/>
                </a:lnTo>
                <a:lnTo>
                  <a:pt x="391556" y="913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" name="Google Shape;93;p8"/>
          <p:cNvSpPr/>
          <p:nvPr/>
        </p:nvSpPr>
        <p:spPr>
          <a:xfrm>
            <a:off x="4648263" y="1350739"/>
            <a:ext cx="2120265" cy="1233805"/>
          </a:xfrm>
          <a:custGeom>
            <a:rect b="b" l="l" r="r" t="t"/>
            <a:pathLst>
              <a:path extrusionOk="0" h="1233805" w="2120265">
                <a:moveTo>
                  <a:pt x="373773" y="461886"/>
                </a:moveTo>
                <a:lnTo>
                  <a:pt x="367220" y="422389"/>
                </a:lnTo>
                <a:lnTo>
                  <a:pt x="310540" y="374357"/>
                </a:lnTo>
                <a:lnTo>
                  <a:pt x="267677" y="365518"/>
                </a:lnTo>
                <a:lnTo>
                  <a:pt x="267677" y="441363"/>
                </a:lnTo>
                <a:lnTo>
                  <a:pt x="264236" y="461264"/>
                </a:lnTo>
                <a:lnTo>
                  <a:pt x="253631" y="475094"/>
                </a:lnTo>
                <a:lnTo>
                  <a:pt x="235470" y="483158"/>
                </a:lnTo>
                <a:lnTo>
                  <a:pt x="209334" y="485787"/>
                </a:lnTo>
                <a:lnTo>
                  <a:pt x="103238" y="485787"/>
                </a:lnTo>
                <a:lnTo>
                  <a:pt x="103238" y="395439"/>
                </a:lnTo>
                <a:lnTo>
                  <a:pt x="209334" y="395439"/>
                </a:lnTo>
                <a:lnTo>
                  <a:pt x="235229" y="398208"/>
                </a:lnTo>
                <a:lnTo>
                  <a:pt x="253428" y="406654"/>
                </a:lnTo>
                <a:lnTo>
                  <a:pt x="264160" y="420966"/>
                </a:lnTo>
                <a:lnTo>
                  <a:pt x="267677" y="441363"/>
                </a:lnTo>
                <a:lnTo>
                  <a:pt x="267677" y="365518"/>
                </a:lnTo>
                <a:lnTo>
                  <a:pt x="257568" y="363423"/>
                </a:lnTo>
                <a:lnTo>
                  <a:pt x="255879" y="363220"/>
                </a:lnTo>
                <a:lnTo>
                  <a:pt x="255879" y="339318"/>
                </a:lnTo>
                <a:lnTo>
                  <a:pt x="257492" y="339051"/>
                </a:lnTo>
                <a:lnTo>
                  <a:pt x="296900" y="330034"/>
                </a:lnTo>
                <a:lnTo>
                  <a:pt x="320217" y="317995"/>
                </a:lnTo>
                <a:lnTo>
                  <a:pt x="326682" y="314667"/>
                </a:lnTo>
                <a:lnTo>
                  <a:pt x="345503" y="289814"/>
                </a:lnTo>
                <a:lnTo>
                  <a:pt x="352069" y="252310"/>
                </a:lnTo>
                <a:lnTo>
                  <a:pt x="349262" y="240106"/>
                </a:lnTo>
                <a:lnTo>
                  <a:pt x="343395" y="214668"/>
                </a:lnTo>
                <a:lnTo>
                  <a:pt x="318566" y="186220"/>
                </a:lnTo>
                <a:lnTo>
                  <a:pt x="279323" y="168224"/>
                </a:lnTo>
                <a:lnTo>
                  <a:pt x="246672" y="164274"/>
                </a:lnTo>
                <a:lnTo>
                  <a:pt x="246672" y="279425"/>
                </a:lnTo>
                <a:lnTo>
                  <a:pt x="243598" y="296252"/>
                </a:lnTo>
                <a:lnTo>
                  <a:pt x="234391" y="308317"/>
                </a:lnTo>
                <a:lnTo>
                  <a:pt x="219087" y="315569"/>
                </a:lnTo>
                <a:lnTo>
                  <a:pt x="197739" y="317995"/>
                </a:lnTo>
                <a:lnTo>
                  <a:pt x="103238" y="317995"/>
                </a:lnTo>
                <a:lnTo>
                  <a:pt x="103238" y="240106"/>
                </a:lnTo>
                <a:lnTo>
                  <a:pt x="197739" y="240106"/>
                </a:lnTo>
                <a:lnTo>
                  <a:pt x="219278" y="242531"/>
                </a:lnTo>
                <a:lnTo>
                  <a:pt x="234556" y="249847"/>
                </a:lnTo>
                <a:lnTo>
                  <a:pt x="243662" y="262128"/>
                </a:lnTo>
                <a:lnTo>
                  <a:pt x="246672" y="279425"/>
                </a:lnTo>
                <a:lnTo>
                  <a:pt x="246672" y="164274"/>
                </a:lnTo>
                <a:lnTo>
                  <a:pt x="227393" y="161937"/>
                </a:lnTo>
                <a:lnTo>
                  <a:pt x="0" y="161937"/>
                </a:lnTo>
                <a:lnTo>
                  <a:pt x="0" y="563968"/>
                </a:lnTo>
                <a:lnTo>
                  <a:pt x="233921" y="563968"/>
                </a:lnTo>
                <a:lnTo>
                  <a:pt x="294373" y="557415"/>
                </a:lnTo>
                <a:lnTo>
                  <a:pt x="338162" y="537972"/>
                </a:lnTo>
                <a:lnTo>
                  <a:pt x="364782" y="506006"/>
                </a:lnTo>
                <a:lnTo>
                  <a:pt x="368909" y="485787"/>
                </a:lnTo>
                <a:lnTo>
                  <a:pt x="373773" y="461886"/>
                </a:lnTo>
                <a:close/>
              </a:path>
              <a:path extrusionOk="0" h="1233805" w="2120265">
                <a:moveTo>
                  <a:pt x="833831" y="363689"/>
                </a:moveTo>
                <a:lnTo>
                  <a:pt x="828865" y="312661"/>
                </a:lnTo>
                <a:lnTo>
                  <a:pt x="814387" y="267716"/>
                </a:lnTo>
                <a:lnTo>
                  <a:pt x="802449" y="248170"/>
                </a:lnTo>
                <a:lnTo>
                  <a:pt x="791057" y="229501"/>
                </a:lnTo>
                <a:lnTo>
                  <a:pt x="759536" y="198666"/>
                </a:lnTo>
                <a:lnTo>
                  <a:pt x="729170" y="180924"/>
                </a:lnTo>
                <a:lnTo>
                  <a:pt x="729170" y="363689"/>
                </a:lnTo>
                <a:lnTo>
                  <a:pt x="721321" y="410425"/>
                </a:lnTo>
                <a:lnTo>
                  <a:pt x="699350" y="446951"/>
                </a:lnTo>
                <a:lnTo>
                  <a:pt x="665581" y="470725"/>
                </a:lnTo>
                <a:lnTo>
                  <a:pt x="622363" y="479209"/>
                </a:lnTo>
                <a:lnTo>
                  <a:pt x="579145" y="470725"/>
                </a:lnTo>
                <a:lnTo>
                  <a:pt x="545376" y="446951"/>
                </a:lnTo>
                <a:lnTo>
                  <a:pt x="523392" y="410425"/>
                </a:lnTo>
                <a:lnTo>
                  <a:pt x="515543" y="363689"/>
                </a:lnTo>
                <a:lnTo>
                  <a:pt x="523392" y="316953"/>
                </a:lnTo>
                <a:lnTo>
                  <a:pt x="545376" y="280428"/>
                </a:lnTo>
                <a:lnTo>
                  <a:pt x="579145" y="256654"/>
                </a:lnTo>
                <a:lnTo>
                  <a:pt x="622363" y="248170"/>
                </a:lnTo>
                <a:lnTo>
                  <a:pt x="665581" y="256654"/>
                </a:lnTo>
                <a:lnTo>
                  <a:pt x="699350" y="280428"/>
                </a:lnTo>
                <a:lnTo>
                  <a:pt x="721321" y="316953"/>
                </a:lnTo>
                <a:lnTo>
                  <a:pt x="729170" y="363689"/>
                </a:lnTo>
                <a:lnTo>
                  <a:pt x="729170" y="180924"/>
                </a:lnTo>
                <a:lnTo>
                  <a:pt x="720471" y="175831"/>
                </a:lnTo>
                <a:lnTo>
                  <a:pt x="674535" y="161671"/>
                </a:lnTo>
                <a:lnTo>
                  <a:pt x="622363" y="156806"/>
                </a:lnTo>
                <a:lnTo>
                  <a:pt x="570191" y="161671"/>
                </a:lnTo>
                <a:lnTo>
                  <a:pt x="524256" y="175831"/>
                </a:lnTo>
                <a:lnTo>
                  <a:pt x="485190" y="198666"/>
                </a:lnTo>
                <a:lnTo>
                  <a:pt x="453669" y="229501"/>
                </a:lnTo>
                <a:lnTo>
                  <a:pt x="430339" y="267716"/>
                </a:lnTo>
                <a:lnTo>
                  <a:pt x="415861" y="312661"/>
                </a:lnTo>
                <a:lnTo>
                  <a:pt x="410895" y="363689"/>
                </a:lnTo>
                <a:lnTo>
                  <a:pt x="415861" y="414718"/>
                </a:lnTo>
                <a:lnTo>
                  <a:pt x="430339" y="459663"/>
                </a:lnTo>
                <a:lnTo>
                  <a:pt x="453669" y="497878"/>
                </a:lnTo>
                <a:lnTo>
                  <a:pt x="485190" y="528713"/>
                </a:lnTo>
                <a:lnTo>
                  <a:pt x="524256" y="551548"/>
                </a:lnTo>
                <a:lnTo>
                  <a:pt x="570191" y="565708"/>
                </a:lnTo>
                <a:lnTo>
                  <a:pt x="622363" y="570572"/>
                </a:lnTo>
                <a:lnTo>
                  <a:pt x="674535" y="565708"/>
                </a:lnTo>
                <a:lnTo>
                  <a:pt x="720471" y="551548"/>
                </a:lnTo>
                <a:lnTo>
                  <a:pt x="759536" y="528713"/>
                </a:lnTo>
                <a:lnTo>
                  <a:pt x="791057" y="497878"/>
                </a:lnTo>
                <a:lnTo>
                  <a:pt x="802449" y="479209"/>
                </a:lnTo>
                <a:lnTo>
                  <a:pt x="814387" y="459663"/>
                </a:lnTo>
                <a:lnTo>
                  <a:pt x="828865" y="414718"/>
                </a:lnTo>
                <a:lnTo>
                  <a:pt x="833831" y="363689"/>
                </a:lnTo>
                <a:close/>
              </a:path>
              <a:path extrusionOk="0" h="1233805" w="2120265">
                <a:moveTo>
                  <a:pt x="1240180" y="0"/>
                </a:moveTo>
                <a:lnTo>
                  <a:pt x="1159344" y="0"/>
                </a:lnTo>
                <a:lnTo>
                  <a:pt x="1153261" y="20916"/>
                </a:lnTo>
                <a:lnTo>
                  <a:pt x="1141285" y="36055"/>
                </a:lnTo>
                <a:lnTo>
                  <a:pt x="1123632" y="45250"/>
                </a:lnTo>
                <a:lnTo>
                  <a:pt x="1100493" y="48361"/>
                </a:lnTo>
                <a:lnTo>
                  <a:pt x="1077772" y="45123"/>
                </a:lnTo>
                <a:lnTo>
                  <a:pt x="1060069" y="35712"/>
                </a:lnTo>
                <a:lnTo>
                  <a:pt x="1047864" y="20535"/>
                </a:lnTo>
                <a:lnTo>
                  <a:pt x="1041666" y="0"/>
                </a:lnTo>
                <a:lnTo>
                  <a:pt x="960831" y="0"/>
                </a:lnTo>
                <a:lnTo>
                  <a:pt x="974166" y="49187"/>
                </a:lnTo>
                <a:lnTo>
                  <a:pt x="1002436" y="85191"/>
                </a:lnTo>
                <a:lnTo>
                  <a:pt x="1044829" y="107302"/>
                </a:lnTo>
                <a:lnTo>
                  <a:pt x="1100493" y="114833"/>
                </a:lnTo>
                <a:lnTo>
                  <a:pt x="1156169" y="107302"/>
                </a:lnTo>
                <a:lnTo>
                  <a:pt x="1198562" y="85191"/>
                </a:lnTo>
                <a:lnTo>
                  <a:pt x="1226845" y="49187"/>
                </a:lnTo>
                <a:lnTo>
                  <a:pt x="1240180" y="0"/>
                </a:lnTo>
                <a:close/>
              </a:path>
              <a:path extrusionOk="0" h="1233805" w="2120265">
                <a:moveTo>
                  <a:pt x="1316316" y="161950"/>
                </a:moveTo>
                <a:lnTo>
                  <a:pt x="1115707" y="161950"/>
                </a:lnTo>
                <a:lnTo>
                  <a:pt x="1033627" y="467512"/>
                </a:lnTo>
                <a:lnTo>
                  <a:pt x="1026261" y="531241"/>
                </a:lnTo>
                <a:lnTo>
                  <a:pt x="1001572" y="531241"/>
                </a:lnTo>
                <a:lnTo>
                  <a:pt x="1005992" y="408317"/>
                </a:lnTo>
                <a:lnTo>
                  <a:pt x="1005979" y="161950"/>
                </a:lnTo>
                <a:lnTo>
                  <a:pt x="902779" y="161950"/>
                </a:lnTo>
                <a:lnTo>
                  <a:pt x="902779" y="563981"/>
                </a:lnTo>
                <a:lnTo>
                  <a:pt x="1104087" y="563981"/>
                </a:lnTo>
                <a:lnTo>
                  <a:pt x="1185456" y="258419"/>
                </a:lnTo>
                <a:lnTo>
                  <a:pt x="1192834" y="194691"/>
                </a:lnTo>
                <a:lnTo>
                  <a:pt x="1217523" y="194691"/>
                </a:lnTo>
                <a:lnTo>
                  <a:pt x="1213091" y="317614"/>
                </a:lnTo>
                <a:lnTo>
                  <a:pt x="1213091" y="563981"/>
                </a:lnTo>
                <a:lnTo>
                  <a:pt x="1316316" y="563981"/>
                </a:lnTo>
                <a:lnTo>
                  <a:pt x="1316316" y="161950"/>
                </a:lnTo>
                <a:close/>
              </a:path>
              <a:path extrusionOk="0" h="1233805" w="2120265">
                <a:moveTo>
                  <a:pt x="2120239" y="362305"/>
                </a:moveTo>
                <a:lnTo>
                  <a:pt x="1922716" y="162204"/>
                </a:lnTo>
                <a:lnTo>
                  <a:pt x="1785289" y="162204"/>
                </a:lnTo>
                <a:lnTo>
                  <a:pt x="1587766" y="362305"/>
                </a:lnTo>
                <a:lnTo>
                  <a:pt x="1656486" y="431927"/>
                </a:lnTo>
                <a:lnTo>
                  <a:pt x="1805393" y="281127"/>
                </a:lnTo>
                <a:lnTo>
                  <a:pt x="1805393" y="1135087"/>
                </a:lnTo>
                <a:lnTo>
                  <a:pt x="538784" y="1135087"/>
                </a:lnTo>
                <a:lnTo>
                  <a:pt x="538784" y="1233576"/>
                </a:lnTo>
                <a:lnTo>
                  <a:pt x="1902612" y="1233576"/>
                </a:lnTo>
                <a:lnTo>
                  <a:pt x="1902612" y="281127"/>
                </a:lnTo>
                <a:lnTo>
                  <a:pt x="2051507" y="431927"/>
                </a:lnTo>
                <a:lnTo>
                  <a:pt x="2120239" y="3623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" name="Google Shape;94;p8"/>
          <p:cNvSpPr/>
          <p:nvPr/>
        </p:nvSpPr>
        <p:spPr>
          <a:xfrm>
            <a:off x="2974708" y="2180920"/>
            <a:ext cx="423545" cy="414020"/>
          </a:xfrm>
          <a:custGeom>
            <a:rect b="b" l="l" r="r" t="t"/>
            <a:pathLst>
              <a:path extrusionOk="0" h="414019" w="423545">
                <a:moveTo>
                  <a:pt x="211470" y="0"/>
                </a:moveTo>
                <a:lnTo>
                  <a:pt x="159302" y="4864"/>
                </a:lnTo>
                <a:lnTo>
                  <a:pt x="113360" y="19029"/>
                </a:lnTo>
                <a:lnTo>
                  <a:pt x="74300" y="41853"/>
                </a:lnTo>
                <a:lnTo>
                  <a:pt x="42777" y="72692"/>
                </a:lnTo>
                <a:lnTo>
                  <a:pt x="19449" y="110905"/>
                </a:lnTo>
                <a:lnTo>
                  <a:pt x="4971" y="155850"/>
                </a:lnTo>
                <a:lnTo>
                  <a:pt x="0" y="206883"/>
                </a:lnTo>
                <a:lnTo>
                  <a:pt x="4971" y="257913"/>
                </a:lnTo>
                <a:lnTo>
                  <a:pt x="19449" y="302854"/>
                </a:lnTo>
                <a:lnTo>
                  <a:pt x="42777" y="341066"/>
                </a:lnTo>
                <a:lnTo>
                  <a:pt x="74300" y="371904"/>
                </a:lnTo>
                <a:lnTo>
                  <a:pt x="113360" y="394727"/>
                </a:lnTo>
                <a:lnTo>
                  <a:pt x="159302" y="408892"/>
                </a:lnTo>
                <a:lnTo>
                  <a:pt x="211470" y="413757"/>
                </a:lnTo>
                <a:lnTo>
                  <a:pt x="263637" y="408892"/>
                </a:lnTo>
                <a:lnTo>
                  <a:pt x="309579" y="394727"/>
                </a:lnTo>
                <a:lnTo>
                  <a:pt x="348639" y="371904"/>
                </a:lnTo>
                <a:lnTo>
                  <a:pt x="380162" y="341066"/>
                </a:lnTo>
                <a:lnTo>
                  <a:pt x="391558" y="322398"/>
                </a:lnTo>
                <a:lnTo>
                  <a:pt x="211470" y="322398"/>
                </a:lnTo>
                <a:lnTo>
                  <a:pt x="168249" y="313911"/>
                </a:lnTo>
                <a:lnTo>
                  <a:pt x="134480" y="290140"/>
                </a:lnTo>
                <a:lnTo>
                  <a:pt x="112502" y="253619"/>
                </a:lnTo>
                <a:lnTo>
                  <a:pt x="104656" y="206883"/>
                </a:lnTo>
                <a:lnTo>
                  <a:pt x="112502" y="160141"/>
                </a:lnTo>
                <a:lnTo>
                  <a:pt x="134480" y="123617"/>
                </a:lnTo>
                <a:lnTo>
                  <a:pt x="168249" y="99845"/>
                </a:lnTo>
                <a:lnTo>
                  <a:pt x="211470" y="91358"/>
                </a:lnTo>
                <a:lnTo>
                  <a:pt x="391556" y="91358"/>
                </a:lnTo>
                <a:lnTo>
                  <a:pt x="380162" y="72692"/>
                </a:lnTo>
                <a:lnTo>
                  <a:pt x="348639" y="41853"/>
                </a:lnTo>
                <a:lnTo>
                  <a:pt x="309579" y="19029"/>
                </a:lnTo>
                <a:lnTo>
                  <a:pt x="263637" y="4864"/>
                </a:lnTo>
                <a:lnTo>
                  <a:pt x="211470" y="0"/>
                </a:lnTo>
                <a:close/>
              </a:path>
              <a:path extrusionOk="0" h="414019" w="423545">
                <a:moveTo>
                  <a:pt x="391556" y="91358"/>
                </a:moveTo>
                <a:lnTo>
                  <a:pt x="211470" y="91358"/>
                </a:lnTo>
                <a:lnTo>
                  <a:pt x="254690" y="99845"/>
                </a:lnTo>
                <a:lnTo>
                  <a:pt x="288459" y="123617"/>
                </a:lnTo>
                <a:lnTo>
                  <a:pt x="310437" y="160141"/>
                </a:lnTo>
                <a:lnTo>
                  <a:pt x="318283" y="206883"/>
                </a:lnTo>
                <a:lnTo>
                  <a:pt x="310437" y="253619"/>
                </a:lnTo>
                <a:lnTo>
                  <a:pt x="288459" y="290140"/>
                </a:lnTo>
                <a:lnTo>
                  <a:pt x="254690" y="313911"/>
                </a:lnTo>
                <a:lnTo>
                  <a:pt x="211470" y="322398"/>
                </a:lnTo>
                <a:lnTo>
                  <a:pt x="391558" y="322398"/>
                </a:lnTo>
                <a:lnTo>
                  <a:pt x="403490" y="302854"/>
                </a:lnTo>
                <a:lnTo>
                  <a:pt x="417968" y="257913"/>
                </a:lnTo>
                <a:lnTo>
                  <a:pt x="422940" y="206883"/>
                </a:lnTo>
                <a:lnTo>
                  <a:pt x="417968" y="155850"/>
                </a:lnTo>
                <a:lnTo>
                  <a:pt x="403490" y="110905"/>
                </a:lnTo>
                <a:lnTo>
                  <a:pt x="391556" y="9135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" name="Google Shape;95;p8"/>
          <p:cNvSpPr/>
          <p:nvPr/>
        </p:nvSpPr>
        <p:spPr>
          <a:xfrm>
            <a:off x="3466591" y="2180920"/>
            <a:ext cx="423545" cy="553720"/>
          </a:xfrm>
          <a:custGeom>
            <a:rect b="b" l="l" r="r" t="t"/>
            <a:pathLst>
              <a:path extrusionOk="0" h="553719" w="423545">
                <a:moveTo>
                  <a:pt x="104666" y="5130"/>
                </a:moveTo>
                <a:lnTo>
                  <a:pt x="0" y="5130"/>
                </a:lnTo>
                <a:lnTo>
                  <a:pt x="0" y="553710"/>
                </a:lnTo>
                <a:lnTo>
                  <a:pt x="104666" y="553710"/>
                </a:lnTo>
                <a:lnTo>
                  <a:pt x="104666" y="325089"/>
                </a:lnTo>
                <a:lnTo>
                  <a:pt x="392263" y="325089"/>
                </a:lnTo>
                <a:lnTo>
                  <a:pt x="394016" y="322398"/>
                </a:lnTo>
                <a:lnTo>
                  <a:pt x="211459" y="322398"/>
                </a:lnTo>
                <a:lnTo>
                  <a:pt x="168246" y="313911"/>
                </a:lnTo>
                <a:lnTo>
                  <a:pt x="134484" y="290140"/>
                </a:lnTo>
                <a:lnTo>
                  <a:pt x="112511" y="253619"/>
                </a:lnTo>
                <a:lnTo>
                  <a:pt x="104666" y="206883"/>
                </a:lnTo>
                <a:lnTo>
                  <a:pt x="112511" y="160141"/>
                </a:lnTo>
                <a:lnTo>
                  <a:pt x="134484" y="123617"/>
                </a:lnTo>
                <a:lnTo>
                  <a:pt x="168246" y="99845"/>
                </a:lnTo>
                <a:lnTo>
                  <a:pt x="187841" y="95997"/>
                </a:lnTo>
                <a:lnTo>
                  <a:pt x="104666" y="95997"/>
                </a:lnTo>
                <a:lnTo>
                  <a:pt x="104666" y="5130"/>
                </a:lnTo>
                <a:close/>
              </a:path>
              <a:path extrusionOk="0" h="553719" w="423545">
                <a:moveTo>
                  <a:pt x="392263" y="325089"/>
                </a:moveTo>
                <a:lnTo>
                  <a:pt x="132645" y="325089"/>
                </a:lnTo>
                <a:lnTo>
                  <a:pt x="133043" y="326534"/>
                </a:lnTo>
                <a:lnTo>
                  <a:pt x="150176" y="363893"/>
                </a:lnTo>
                <a:lnTo>
                  <a:pt x="177926" y="391239"/>
                </a:lnTo>
                <a:lnTo>
                  <a:pt x="215501" y="408038"/>
                </a:lnTo>
                <a:lnTo>
                  <a:pt x="262107" y="413757"/>
                </a:lnTo>
                <a:lnTo>
                  <a:pt x="300993" y="407027"/>
                </a:lnTo>
                <a:lnTo>
                  <a:pt x="338327" y="387624"/>
                </a:lnTo>
                <a:lnTo>
                  <a:pt x="371649" y="356728"/>
                </a:lnTo>
                <a:lnTo>
                  <a:pt x="392263" y="325089"/>
                </a:lnTo>
                <a:close/>
              </a:path>
              <a:path extrusionOk="0" h="553719" w="423545">
                <a:moveTo>
                  <a:pt x="394014" y="91358"/>
                </a:moveTo>
                <a:lnTo>
                  <a:pt x="211459" y="91358"/>
                </a:lnTo>
                <a:lnTo>
                  <a:pt x="254690" y="99845"/>
                </a:lnTo>
                <a:lnTo>
                  <a:pt x="288462" y="123617"/>
                </a:lnTo>
                <a:lnTo>
                  <a:pt x="310438" y="160141"/>
                </a:lnTo>
                <a:lnTo>
                  <a:pt x="318283" y="206883"/>
                </a:lnTo>
                <a:lnTo>
                  <a:pt x="310438" y="253619"/>
                </a:lnTo>
                <a:lnTo>
                  <a:pt x="288462" y="290140"/>
                </a:lnTo>
                <a:lnTo>
                  <a:pt x="254690" y="313911"/>
                </a:lnTo>
                <a:lnTo>
                  <a:pt x="211459" y="322398"/>
                </a:lnTo>
                <a:lnTo>
                  <a:pt x="394016" y="322398"/>
                </a:lnTo>
                <a:lnTo>
                  <a:pt x="398497" y="315519"/>
                </a:lnTo>
                <a:lnTo>
                  <a:pt x="416411" y="265178"/>
                </a:lnTo>
                <a:lnTo>
                  <a:pt x="422929" y="206883"/>
                </a:lnTo>
                <a:lnTo>
                  <a:pt x="416411" y="148584"/>
                </a:lnTo>
                <a:lnTo>
                  <a:pt x="398497" y="98240"/>
                </a:lnTo>
                <a:lnTo>
                  <a:pt x="394014" y="91358"/>
                </a:lnTo>
                <a:close/>
              </a:path>
              <a:path extrusionOk="0" h="553719" w="423545">
                <a:moveTo>
                  <a:pt x="262107" y="0"/>
                </a:moveTo>
                <a:lnTo>
                  <a:pt x="216925" y="6323"/>
                </a:lnTo>
                <a:lnTo>
                  <a:pt x="179603" y="24744"/>
                </a:lnTo>
                <a:lnTo>
                  <a:pt x="151267" y="54435"/>
                </a:lnTo>
                <a:lnTo>
                  <a:pt x="133043" y="94573"/>
                </a:lnTo>
                <a:lnTo>
                  <a:pt x="132624" y="95997"/>
                </a:lnTo>
                <a:lnTo>
                  <a:pt x="187841" y="95997"/>
                </a:lnTo>
                <a:lnTo>
                  <a:pt x="211459" y="91358"/>
                </a:lnTo>
                <a:lnTo>
                  <a:pt x="394014" y="91358"/>
                </a:lnTo>
                <a:lnTo>
                  <a:pt x="371649" y="57029"/>
                </a:lnTo>
                <a:lnTo>
                  <a:pt x="338327" y="26133"/>
                </a:lnTo>
                <a:lnTo>
                  <a:pt x="300993" y="6729"/>
                </a:lnTo>
                <a:lnTo>
                  <a:pt x="2621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" name="Google Shape;96;p8"/>
          <p:cNvSpPr/>
          <p:nvPr/>
        </p:nvSpPr>
        <p:spPr>
          <a:xfrm>
            <a:off x="3678975" y="1507541"/>
            <a:ext cx="423545" cy="553720"/>
          </a:xfrm>
          <a:custGeom>
            <a:rect b="b" l="l" r="r" t="t"/>
            <a:pathLst>
              <a:path extrusionOk="0" h="553719" w="423545">
                <a:moveTo>
                  <a:pt x="104677" y="5130"/>
                </a:moveTo>
                <a:lnTo>
                  <a:pt x="0" y="5130"/>
                </a:lnTo>
                <a:lnTo>
                  <a:pt x="0" y="553710"/>
                </a:lnTo>
                <a:lnTo>
                  <a:pt x="104677" y="553710"/>
                </a:lnTo>
                <a:lnTo>
                  <a:pt x="104677" y="325089"/>
                </a:lnTo>
                <a:lnTo>
                  <a:pt x="392275" y="325089"/>
                </a:lnTo>
                <a:lnTo>
                  <a:pt x="394028" y="322398"/>
                </a:lnTo>
                <a:lnTo>
                  <a:pt x="211470" y="322398"/>
                </a:lnTo>
                <a:lnTo>
                  <a:pt x="168257" y="313911"/>
                </a:lnTo>
                <a:lnTo>
                  <a:pt x="134494" y="290140"/>
                </a:lnTo>
                <a:lnTo>
                  <a:pt x="112521" y="253619"/>
                </a:lnTo>
                <a:lnTo>
                  <a:pt x="104677" y="206883"/>
                </a:lnTo>
                <a:lnTo>
                  <a:pt x="112521" y="160141"/>
                </a:lnTo>
                <a:lnTo>
                  <a:pt x="134494" y="123617"/>
                </a:lnTo>
                <a:lnTo>
                  <a:pt x="168257" y="99845"/>
                </a:lnTo>
                <a:lnTo>
                  <a:pt x="187852" y="95997"/>
                </a:lnTo>
                <a:lnTo>
                  <a:pt x="104677" y="95997"/>
                </a:lnTo>
                <a:lnTo>
                  <a:pt x="104677" y="5130"/>
                </a:lnTo>
                <a:close/>
              </a:path>
              <a:path extrusionOk="0" h="553719" w="423545">
                <a:moveTo>
                  <a:pt x="392275" y="325089"/>
                </a:moveTo>
                <a:lnTo>
                  <a:pt x="132634" y="325089"/>
                </a:lnTo>
                <a:lnTo>
                  <a:pt x="133053" y="326534"/>
                </a:lnTo>
                <a:lnTo>
                  <a:pt x="150186" y="363895"/>
                </a:lnTo>
                <a:lnTo>
                  <a:pt x="177936" y="391244"/>
                </a:lnTo>
                <a:lnTo>
                  <a:pt x="215511" y="408047"/>
                </a:lnTo>
                <a:lnTo>
                  <a:pt x="262117" y="413767"/>
                </a:lnTo>
                <a:lnTo>
                  <a:pt x="301003" y="407036"/>
                </a:lnTo>
                <a:lnTo>
                  <a:pt x="338338" y="387632"/>
                </a:lnTo>
                <a:lnTo>
                  <a:pt x="371660" y="356733"/>
                </a:lnTo>
                <a:lnTo>
                  <a:pt x="392275" y="325089"/>
                </a:lnTo>
                <a:close/>
              </a:path>
              <a:path extrusionOk="0" h="553719" w="423545">
                <a:moveTo>
                  <a:pt x="394024" y="91358"/>
                </a:moveTo>
                <a:lnTo>
                  <a:pt x="211470" y="91358"/>
                </a:lnTo>
                <a:lnTo>
                  <a:pt x="254690" y="99845"/>
                </a:lnTo>
                <a:lnTo>
                  <a:pt x="288459" y="123617"/>
                </a:lnTo>
                <a:lnTo>
                  <a:pt x="310437" y="160141"/>
                </a:lnTo>
                <a:lnTo>
                  <a:pt x="318283" y="206883"/>
                </a:lnTo>
                <a:lnTo>
                  <a:pt x="310437" y="253619"/>
                </a:lnTo>
                <a:lnTo>
                  <a:pt x="288459" y="290140"/>
                </a:lnTo>
                <a:lnTo>
                  <a:pt x="254690" y="313911"/>
                </a:lnTo>
                <a:lnTo>
                  <a:pt x="211470" y="322398"/>
                </a:lnTo>
                <a:lnTo>
                  <a:pt x="394028" y="322398"/>
                </a:lnTo>
                <a:lnTo>
                  <a:pt x="398508" y="315522"/>
                </a:lnTo>
                <a:lnTo>
                  <a:pt x="416421" y="265179"/>
                </a:lnTo>
                <a:lnTo>
                  <a:pt x="422940" y="206883"/>
                </a:lnTo>
                <a:lnTo>
                  <a:pt x="416421" y="148584"/>
                </a:lnTo>
                <a:lnTo>
                  <a:pt x="398508" y="98240"/>
                </a:lnTo>
                <a:lnTo>
                  <a:pt x="394024" y="91358"/>
                </a:lnTo>
                <a:close/>
              </a:path>
              <a:path extrusionOk="0" h="553719" w="423545">
                <a:moveTo>
                  <a:pt x="262117" y="0"/>
                </a:moveTo>
                <a:lnTo>
                  <a:pt x="216932" y="6323"/>
                </a:lnTo>
                <a:lnTo>
                  <a:pt x="179603" y="24744"/>
                </a:lnTo>
                <a:lnTo>
                  <a:pt x="151259" y="54435"/>
                </a:lnTo>
                <a:lnTo>
                  <a:pt x="133032" y="94573"/>
                </a:lnTo>
                <a:lnTo>
                  <a:pt x="132634" y="95997"/>
                </a:lnTo>
                <a:lnTo>
                  <a:pt x="187852" y="95997"/>
                </a:lnTo>
                <a:lnTo>
                  <a:pt x="211470" y="91358"/>
                </a:lnTo>
                <a:lnTo>
                  <a:pt x="394024" y="91358"/>
                </a:lnTo>
                <a:lnTo>
                  <a:pt x="371660" y="57029"/>
                </a:lnTo>
                <a:lnTo>
                  <a:pt x="338338" y="26133"/>
                </a:lnTo>
                <a:lnTo>
                  <a:pt x="301003" y="6729"/>
                </a:lnTo>
                <a:lnTo>
                  <a:pt x="2621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7" name="Google Shape;97;p8"/>
          <p:cNvGrpSpPr/>
          <p:nvPr/>
        </p:nvGrpSpPr>
        <p:grpSpPr>
          <a:xfrm>
            <a:off x="7089984" y="1431743"/>
            <a:ext cx="5011420" cy="1242695"/>
            <a:chOff x="7089984" y="1431743"/>
            <a:chExt cx="5011420" cy="1242695"/>
          </a:xfrm>
        </p:grpSpPr>
        <p:sp>
          <p:nvSpPr>
            <p:cNvPr id="98" name="Google Shape;98;p8"/>
            <p:cNvSpPr/>
            <p:nvPr/>
          </p:nvSpPr>
          <p:spPr>
            <a:xfrm>
              <a:off x="7089984" y="1431743"/>
              <a:ext cx="5011420" cy="1242695"/>
            </a:xfrm>
            <a:custGeom>
              <a:rect b="b" l="l" r="r" t="t"/>
              <a:pathLst>
                <a:path extrusionOk="0" h="1242695" w="5011420">
                  <a:moveTo>
                    <a:pt x="4398148" y="0"/>
                  </a:moveTo>
                  <a:lnTo>
                    <a:pt x="613164" y="0"/>
                  </a:lnTo>
                  <a:lnTo>
                    <a:pt x="565317" y="1872"/>
                  </a:lnTo>
                  <a:lnTo>
                    <a:pt x="518464" y="7395"/>
                  </a:lnTo>
                  <a:lnTo>
                    <a:pt x="472743" y="16432"/>
                  </a:lnTo>
                  <a:lnTo>
                    <a:pt x="428292" y="28841"/>
                  </a:lnTo>
                  <a:lnTo>
                    <a:pt x="385249" y="44485"/>
                  </a:lnTo>
                  <a:lnTo>
                    <a:pt x="343749" y="63224"/>
                  </a:lnTo>
                  <a:lnTo>
                    <a:pt x="303931" y="84918"/>
                  </a:lnTo>
                  <a:lnTo>
                    <a:pt x="265933" y="109430"/>
                  </a:lnTo>
                  <a:lnTo>
                    <a:pt x="229891" y="136619"/>
                  </a:lnTo>
                  <a:lnTo>
                    <a:pt x="195942" y="166346"/>
                  </a:lnTo>
                  <a:lnTo>
                    <a:pt x="164225" y="198473"/>
                  </a:lnTo>
                  <a:lnTo>
                    <a:pt x="134877" y="232860"/>
                  </a:lnTo>
                  <a:lnTo>
                    <a:pt x="108035" y="269368"/>
                  </a:lnTo>
                  <a:lnTo>
                    <a:pt x="83836" y="307857"/>
                  </a:lnTo>
                  <a:lnTo>
                    <a:pt x="62418" y="348190"/>
                  </a:lnTo>
                  <a:lnTo>
                    <a:pt x="43918" y="390226"/>
                  </a:lnTo>
                  <a:lnTo>
                    <a:pt x="28474" y="433827"/>
                  </a:lnTo>
                  <a:lnTo>
                    <a:pt x="16222" y="478853"/>
                  </a:lnTo>
                  <a:lnTo>
                    <a:pt x="7282" y="525330"/>
                  </a:lnTo>
                  <a:lnTo>
                    <a:pt x="1847" y="572645"/>
                  </a:lnTo>
                  <a:lnTo>
                    <a:pt x="0" y="621091"/>
                  </a:lnTo>
                  <a:lnTo>
                    <a:pt x="1848" y="669557"/>
                  </a:lnTo>
                  <a:lnTo>
                    <a:pt x="7301" y="717016"/>
                  </a:lnTo>
                  <a:lnTo>
                    <a:pt x="16222" y="763329"/>
                  </a:lnTo>
                  <a:lnTo>
                    <a:pt x="28474" y="808354"/>
                  </a:lnTo>
                  <a:lnTo>
                    <a:pt x="43918" y="851955"/>
                  </a:lnTo>
                  <a:lnTo>
                    <a:pt x="62418" y="893991"/>
                  </a:lnTo>
                  <a:lnTo>
                    <a:pt x="83836" y="934324"/>
                  </a:lnTo>
                  <a:lnTo>
                    <a:pt x="108035" y="972813"/>
                  </a:lnTo>
                  <a:lnTo>
                    <a:pt x="134877" y="1009321"/>
                  </a:lnTo>
                  <a:lnTo>
                    <a:pt x="164225" y="1043708"/>
                  </a:lnTo>
                  <a:lnTo>
                    <a:pt x="195942" y="1075835"/>
                  </a:lnTo>
                  <a:lnTo>
                    <a:pt x="229891" y="1105562"/>
                  </a:lnTo>
                  <a:lnTo>
                    <a:pt x="265933" y="1132751"/>
                  </a:lnTo>
                  <a:lnTo>
                    <a:pt x="303931" y="1157263"/>
                  </a:lnTo>
                  <a:lnTo>
                    <a:pt x="343749" y="1178957"/>
                  </a:lnTo>
                  <a:lnTo>
                    <a:pt x="385249" y="1197696"/>
                  </a:lnTo>
                  <a:lnTo>
                    <a:pt x="428292" y="1213340"/>
                  </a:lnTo>
                  <a:lnTo>
                    <a:pt x="472743" y="1225749"/>
                  </a:lnTo>
                  <a:lnTo>
                    <a:pt x="518464" y="1234786"/>
                  </a:lnTo>
                  <a:lnTo>
                    <a:pt x="565317" y="1240309"/>
                  </a:lnTo>
                  <a:lnTo>
                    <a:pt x="613164" y="1242182"/>
                  </a:lnTo>
                  <a:lnTo>
                    <a:pt x="4398148" y="1242182"/>
                  </a:lnTo>
                  <a:lnTo>
                    <a:pt x="4445993" y="1240309"/>
                  </a:lnTo>
                  <a:lnTo>
                    <a:pt x="4492844" y="1234786"/>
                  </a:lnTo>
                  <a:lnTo>
                    <a:pt x="4538562" y="1225749"/>
                  </a:lnTo>
                  <a:lnTo>
                    <a:pt x="4583012" y="1213340"/>
                  </a:lnTo>
                  <a:lnTo>
                    <a:pt x="4626055" y="1197696"/>
                  </a:lnTo>
                  <a:lnTo>
                    <a:pt x="4657789" y="1183367"/>
                  </a:lnTo>
                  <a:lnTo>
                    <a:pt x="613164" y="1183367"/>
                  </a:lnTo>
                  <a:lnTo>
                    <a:pt x="565337" y="1181299"/>
                  </a:lnTo>
                  <a:lnTo>
                    <a:pt x="518626" y="1175209"/>
                  </a:lnTo>
                  <a:lnTo>
                    <a:pt x="473200" y="1165268"/>
                  </a:lnTo>
                  <a:lnTo>
                    <a:pt x="429225" y="1151644"/>
                  </a:lnTo>
                  <a:lnTo>
                    <a:pt x="386870" y="1134508"/>
                  </a:lnTo>
                  <a:lnTo>
                    <a:pt x="346304" y="1114031"/>
                  </a:lnTo>
                  <a:lnTo>
                    <a:pt x="307693" y="1090382"/>
                  </a:lnTo>
                  <a:lnTo>
                    <a:pt x="271206" y="1063731"/>
                  </a:lnTo>
                  <a:lnTo>
                    <a:pt x="237011" y="1034249"/>
                  </a:lnTo>
                  <a:lnTo>
                    <a:pt x="205275" y="1002104"/>
                  </a:lnTo>
                  <a:lnTo>
                    <a:pt x="176168" y="967469"/>
                  </a:lnTo>
                  <a:lnTo>
                    <a:pt x="149855" y="930511"/>
                  </a:lnTo>
                  <a:lnTo>
                    <a:pt x="126506" y="891402"/>
                  </a:lnTo>
                  <a:lnTo>
                    <a:pt x="106289" y="850312"/>
                  </a:lnTo>
                  <a:lnTo>
                    <a:pt x="89371" y="807410"/>
                  </a:lnTo>
                  <a:lnTo>
                    <a:pt x="75920" y="762867"/>
                  </a:lnTo>
                  <a:lnTo>
                    <a:pt x="66104" y="716853"/>
                  </a:lnTo>
                  <a:lnTo>
                    <a:pt x="60092" y="669537"/>
                  </a:lnTo>
                  <a:lnTo>
                    <a:pt x="58050" y="621091"/>
                  </a:lnTo>
                  <a:lnTo>
                    <a:pt x="60094" y="572624"/>
                  </a:lnTo>
                  <a:lnTo>
                    <a:pt x="66104" y="525330"/>
                  </a:lnTo>
                  <a:lnTo>
                    <a:pt x="75920" y="479316"/>
                  </a:lnTo>
                  <a:lnTo>
                    <a:pt x="89371" y="434772"/>
                  </a:lnTo>
                  <a:lnTo>
                    <a:pt x="106289" y="391870"/>
                  </a:lnTo>
                  <a:lnTo>
                    <a:pt x="126506" y="350778"/>
                  </a:lnTo>
                  <a:lnTo>
                    <a:pt x="149855" y="311668"/>
                  </a:lnTo>
                  <a:lnTo>
                    <a:pt x="176168" y="274709"/>
                  </a:lnTo>
                  <a:lnTo>
                    <a:pt x="205275" y="240071"/>
                  </a:lnTo>
                  <a:lnTo>
                    <a:pt x="237011" y="207925"/>
                  </a:lnTo>
                  <a:lnTo>
                    <a:pt x="271206" y="178440"/>
                  </a:lnTo>
                  <a:lnTo>
                    <a:pt x="307693" y="151787"/>
                  </a:lnTo>
                  <a:lnTo>
                    <a:pt x="346304" y="128136"/>
                  </a:lnTo>
                  <a:lnTo>
                    <a:pt x="386870" y="107657"/>
                  </a:lnTo>
                  <a:lnTo>
                    <a:pt x="429225" y="90520"/>
                  </a:lnTo>
                  <a:lnTo>
                    <a:pt x="473200" y="76895"/>
                  </a:lnTo>
                  <a:lnTo>
                    <a:pt x="518626" y="66952"/>
                  </a:lnTo>
                  <a:lnTo>
                    <a:pt x="565337" y="60861"/>
                  </a:lnTo>
                  <a:lnTo>
                    <a:pt x="613164" y="58794"/>
                  </a:lnTo>
                  <a:lnTo>
                    <a:pt x="4657743" y="58794"/>
                  </a:lnTo>
                  <a:lnTo>
                    <a:pt x="4626055" y="44485"/>
                  </a:lnTo>
                  <a:lnTo>
                    <a:pt x="4583012" y="28841"/>
                  </a:lnTo>
                  <a:lnTo>
                    <a:pt x="4538562" y="16432"/>
                  </a:lnTo>
                  <a:lnTo>
                    <a:pt x="4492844" y="7395"/>
                  </a:lnTo>
                  <a:lnTo>
                    <a:pt x="4445993" y="1872"/>
                  </a:lnTo>
                  <a:lnTo>
                    <a:pt x="4398148" y="0"/>
                  </a:lnTo>
                  <a:close/>
                </a:path>
                <a:path extrusionOk="0" h="1242695" w="5011420">
                  <a:moveTo>
                    <a:pt x="4657743" y="58794"/>
                  </a:moveTo>
                  <a:lnTo>
                    <a:pt x="4398148" y="58794"/>
                  </a:lnTo>
                  <a:lnTo>
                    <a:pt x="4445975" y="60861"/>
                  </a:lnTo>
                  <a:lnTo>
                    <a:pt x="4492686" y="66952"/>
                  </a:lnTo>
                  <a:lnTo>
                    <a:pt x="4538111" y="76895"/>
                  </a:lnTo>
                  <a:lnTo>
                    <a:pt x="4582085" y="90520"/>
                  </a:lnTo>
                  <a:lnTo>
                    <a:pt x="4624438" y="107657"/>
                  </a:lnTo>
                  <a:lnTo>
                    <a:pt x="4665004" y="128136"/>
                  </a:lnTo>
                  <a:lnTo>
                    <a:pt x="4703613" y="151787"/>
                  </a:lnTo>
                  <a:lnTo>
                    <a:pt x="4740098" y="178440"/>
                  </a:lnTo>
                  <a:lnTo>
                    <a:pt x="4774292" y="207925"/>
                  </a:lnTo>
                  <a:lnTo>
                    <a:pt x="4806026" y="240071"/>
                  </a:lnTo>
                  <a:lnTo>
                    <a:pt x="4835132" y="274709"/>
                  </a:lnTo>
                  <a:lnTo>
                    <a:pt x="4861443" y="311668"/>
                  </a:lnTo>
                  <a:lnTo>
                    <a:pt x="4884790" y="350778"/>
                  </a:lnTo>
                  <a:lnTo>
                    <a:pt x="4905006" y="391870"/>
                  </a:lnTo>
                  <a:lnTo>
                    <a:pt x="4921923" y="434772"/>
                  </a:lnTo>
                  <a:lnTo>
                    <a:pt x="4935373" y="479316"/>
                  </a:lnTo>
                  <a:lnTo>
                    <a:pt x="4945188" y="525330"/>
                  </a:lnTo>
                  <a:lnTo>
                    <a:pt x="4951200" y="572645"/>
                  </a:lnTo>
                  <a:lnTo>
                    <a:pt x="4953241" y="621091"/>
                  </a:lnTo>
                  <a:lnTo>
                    <a:pt x="4951197" y="669557"/>
                  </a:lnTo>
                  <a:lnTo>
                    <a:pt x="4945188" y="716853"/>
                  </a:lnTo>
                  <a:lnTo>
                    <a:pt x="4935373" y="762867"/>
                  </a:lnTo>
                  <a:lnTo>
                    <a:pt x="4921923" y="807410"/>
                  </a:lnTo>
                  <a:lnTo>
                    <a:pt x="4905006" y="850312"/>
                  </a:lnTo>
                  <a:lnTo>
                    <a:pt x="4884790" y="891402"/>
                  </a:lnTo>
                  <a:lnTo>
                    <a:pt x="4861443" y="930511"/>
                  </a:lnTo>
                  <a:lnTo>
                    <a:pt x="4835132" y="967469"/>
                  </a:lnTo>
                  <a:lnTo>
                    <a:pt x="4806026" y="1002104"/>
                  </a:lnTo>
                  <a:lnTo>
                    <a:pt x="4774292" y="1034249"/>
                  </a:lnTo>
                  <a:lnTo>
                    <a:pt x="4740098" y="1063731"/>
                  </a:lnTo>
                  <a:lnTo>
                    <a:pt x="4703613" y="1090382"/>
                  </a:lnTo>
                  <a:lnTo>
                    <a:pt x="4665004" y="1114031"/>
                  </a:lnTo>
                  <a:lnTo>
                    <a:pt x="4624438" y="1134508"/>
                  </a:lnTo>
                  <a:lnTo>
                    <a:pt x="4582085" y="1151644"/>
                  </a:lnTo>
                  <a:lnTo>
                    <a:pt x="4538111" y="1165268"/>
                  </a:lnTo>
                  <a:lnTo>
                    <a:pt x="4492686" y="1175209"/>
                  </a:lnTo>
                  <a:lnTo>
                    <a:pt x="4445975" y="1181299"/>
                  </a:lnTo>
                  <a:lnTo>
                    <a:pt x="4398148" y="1183367"/>
                  </a:lnTo>
                  <a:lnTo>
                    <a:pt x="4657789" y="1183367"/>
                  </a:lnTo>
                  <a:lnTo>
                    <a:pt x="4707372" y="1157263"/>
                  </a:lnTo>
                  <a:lnTo>
                    <a:pt x="4745371" y="1132751"/>
                  </a:lnTo>
                  <a:lnTo>
                    <a:pt x="4781413" y="1105562"/>
                  </a:lnTo>
                  <a:lnTo>
                    <a:pt x="4815362" y="1075835"/>
                  </a:lnTo>
                  <a:lnTo>
                    <a:pt x="4847080" y="1043708"/>
                  </a:lnTo>
                  <a:lnTo>
                    <a:pt x="4876429" y="1009321"/>
                  </a:lnTo>
                  <a:lnTo>
                    <a:pt x="4903272" y="972813"/>
                  </a:lnTo>
                  <a:lnTo>
                    <a:pt x="4927472" y="934324"/>
                  </a:lnTo>
                  <a:lnTo>
                    <a:pt x="4948891" y="893991"/>
                  </a:lnTo>
                  <a:lnTo>
                    <a:pt x="4967392" y="851955"/>
                  </a:lnTo>
                  <a:lnTo>
                    <a:pt x="4982837" y="808354"/>
                  </a:lnTo>
                  <a:lnTo>
                    <a:pt x="4995089" y="763329"/>
                  </a:lnTo>
                  <a:lnTo>
                    <a:pt x="5004029" y="716853"/>
                  </a:lnTo>
                  <a:lnTo>
                    <a:pt x="5009465" y="669537"/>
                  </a:lnTo>
                  <a:lnTo>
                    <a:pt x="5011313" y="621091"/>
                  </a:lnTo>
                  <a:lnTo>
                    <a:pt x="5009464" y="572624"/>
                  </a:lnTo>
                  <a:lnTo>
                    <a:pt x="5004011" y="525165"/>
                  </a:lnTo>
                  <a:lnTo>
                    <a:pt x="4995089" y="478853"/>
                  </a:lnTo>
                  <a:lnTo>
                    <a:pt x="4982837" y="433827"/>
                  </a:lnTo>
                  <a:lnTo>
                    <a:pt x="4967392" y="390226"/>
                  </a:lnTo>
                  <a:lnTo>
                    <a:pt x="4948891" y="348190"/>
                  </a:lnTo>
                  <a:lnTo>
                    <a:pt x="4927472" y="307857"/>
                  </a:lnTo>
                  <a:lnTo>
                    <a:pt x="4903272" y="269368"/>
                  </a:lnTo>
                  <a:lnTo>
                    <a:pt x="4876429" y="232860"/>
                  </a:lnTo>
                  <a:lnTo>
                    <a:pt x="4847080" y="198473"/>
                  </a:lnTo>
                  <a:lnTo>
                    <a:pt x="4815362" y="166346"/>
                  </a:lnTo>
                  <a:lnTo>
                    <a:pt x="4781413" y="136619"/>
                  </a:lnTo>
                  <a:lnTo>
                    <a:pt x="4745371" y="109430"/>
                  </a:lnTo>
                  <a:lnTo>
                    <a:pt x="4707372" y="84918"/>
                  </a:lnTo>
                  <a:lnTo>
                    <a:pt x="4667554" y="63224"/>
                  </a:lnTo>
                  <a:lnTo>
                    <a:pt x="4657743" y="58794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7774635" y="1838292"/>
              <a:ext cx="2215515" cy="418465"/>
            </a:xfrm>
            <a:custGeom>
              <a:rect b="b" l="l" r="r" t="t"/>
              <a:pathLst>
                <a:path extrusionOk="0" h="418464" w="2215515">
                  <a:moveTo>
                    <a:pt x="403098" y="126987"/>
                  </a:moveTo>
                  <a:lnTo>
                    <a:pt x="378752" y="83235"/>
                  </a:lnTo>
                  <a:lnTo>
                    <a:pt x="346417" y="47929"/>
                  </a:lnTo>
                  <a:lnTo>
                    <a:pt x="307213" y="21805"/>
                  </a:lnTo>
                  <a:lnTo>
                    <a:pt x="262216" y="5588"/>
                  </a:lnTo>
                  <a:lnTo>
                    <a:pt x="212547" y="12"/>
                  </a:lnTo>
                  <a:lnTo>
                    <a:pt x="162610" y="5346"/>
                  </a:lnTo>
                  <a:lnTo>
                    <a:pt x="117411" y="20612"/>
                  </a:lnTo>
                  <a:lnTo>
                    <a:pt x="78016" y="44767"/>
                  </a:lnTo>
                  <a:lnTo>
                    <a:pt x="45504" y="76746"/>
                  </a:lnTo>
                  <a:lnTo>
                    <a:pt x="20942" y="115506"/>
                  </a:lnTo>
                  <a:lnTo>
                    <a:pt x="5410" y="159956"/>
                  </a:lnTo>
                  <a:lnTo>
                    <a:pt x="0" y="209067"/>
                  </a:lnTo>
                  <a:lnTo>
                    <a:pt x="5410" y="258165"/>
                  </a:lnTo>
                  <a:lnTo>
                    <a:pt x="20942" y="302628"/>
                  </a:lnTo>
                  <a:lnTo>
                    <a:pt x="45504" y="341376"/>
                  </a:lnTo>
                  <a:lnTo>
                    <a:pt x="78016" y="373354"/>
                  </a:lnTo>
                  <a:lnTo>
                    <a:pt x="117411" y="397522"/>
                  </a:lnTo>
                  <a:lnTo>
                    <a:pt x="162610" y="412788"/>
                  </a:lnTo>
                  <a:lnTo>
                    <a:pt x="212547" y="418122"/>
                  </a:lnTo>
                  <a:lnTo>
                    <a:pt x="262216" y="412546"/>
                  </a:lnTo>
                  <a:lnTo>
                    <a:pt x="307213" y="396328"/>
                  </a:lnTo>
                  <a:lnTo>
                    <a:pt x="346417" y="370192"/>
                  </a:lnTo>
                  <a:lnTo>
                    <a:pt x="378752" y="334886"/>
                  </a:lnTo>
                  <a:lnTo>
                    <a:pt x="403098" y="291134"/>
                  </a:lnTo>
                  <a:lnTo>
                    <a:pt x="308978" y="258064"/>
                  </a:lnTo>
                  <a:lnTo>
                    <a:pt x="292315" y="285648"/>
                  </a:lnTo>
                  <a:lnTo>
                    <a:pt x="269963" y="306260"/>
                  </a:lnTo>
                  <a:lnTo>
                    <a:pt x="243014" y="319163"/>
                  </a:lnTo>
                  <a:lnTo>
                    <a:pt x="212547" y="323634"/>
                  </a:lnTo>
                  <a:lnTo>
                    <a:pt x="170421" y="314909"/>
                  </a:lnTo>
                  <a:lnTo>
                    <a:pt x="136753" y="290842"/>
                  </a:lnTo>
                  <a:lnTo>
                    <a:pt x="114439" y="254520"/>
                  </a:lnTo>
                  <a:lnTo>
                    <a:pt x="106362" y="209067"/>
                  </a:lnTo>
                  <a:lnTo>
                    <a:pt x="114439" y="163906"/>
                  </a:lnTo>
                  <a:lnTo>
                    <a:pt x="136753" y="127812"/>
                  </a:lnTo>
                  <a:lnTo>
                    <a:pt x="170421" y="103898"/>
                  </a:lnTo>
                  <a:lnTo>
                    <a:pt x="212547" y="95237"/>
                  </a:lnTo>
                  <a:lnTo>
                    <a:pt x="243370" y="99568"/>
                  </a:lnTo>
                  <a:lnTo>
                    <a:pt x="270268" y="112191"/>
                  </a:lnTo>
                  <a:lnTo>
                    <a:pt x="292417" y="132537"/>
                  </a:lnTo>
                  <a:lnTo>
                    <a:pt x="308978" y="160032"/>
                  </a:lnTo>
                  <a:lnTo>
                    <a:pt x="403098" y="126987"/>
                  </a:lnTo>
                  <a:close/>
                </a:path>
                <a:path extrusionOk="0" h="418464" w="2215515">
                  <a:moveTo>
                    <a:pt x="870483" y="197726"/>
                  </a:moveTo>
                  <a:lnTo>
                    <a:pt x="865911" y="166916"/>
                  </a:lnTo>
                  <a:lnTo>
                    <a:pt x="863714" y="152120"/>
                  </a:lnTo>
                  <a:lnTo>
                    <a:pt x="847648" y="109905"/>
                  </a:lnTo>
                  <a:lnTo>
                    <a:pt x="833729" y="88976"/>
                  </a:lnTo>
                  <a:lnTo>
                    <a:pt x="822540" y="72148"/>
                  </a:lnTo>
                  <a:lnTo>
                    <a:pt x="790092" y="41249"/>
                  </a:lnTo>
                  <a:lnTo>
                    <a:pt x="765378" y="26581"/>
                  </a:lnTo>
                  <a:lnTo>
                    <a:pt x="765378" y="166916"/>
                  </a:lnTo>
                  <a:lnTo>
                    <a:pt x="560819" y="166916"/>
                  </a:lnTo>
                  <a:lnTo>
                    <a:pt x="600163" y="109855"/>
                  </a:lnTo>
                  <a:lnTo>
                    <a:pt x="662724" y="88976"/>
                  </a:lnTo>
                  <a:lnTo>
                    <a:pt x="697166" y="94310"/>
                  </a:lnTo>
                  <a:lnTo>
                    <a:pt x="726643" y="109588"/>
                  </a:lnTo>
                  <a:lnTo>
                    <a:pt x="749731" y="133731"/>
                  </a:lnTo>
                  <a:lnTo>
                    <a:pt x="764984" y="165671"/>
                  </a:lnTo>
                  <a:lnTo>
                    <a:pt x="765378" y="166916"/>
                  </a:lnTo>
                  <a:lnTo>
                    <a:pt x="765378" y="26581"/>
                  </a:lnTo>
                  <a:lnTo>
                    <a:pt x="751992" y="18630"/>
                  </a:lnTo>
                  <a:lnTo>
                    <a:pt x="709206" y="4737"/>
                  </a:lnTo>
                  <a:lnTo>
                    <a:pt x="662724" y="0"/>
                  </a:lnTo>
                  <a:lnTo>
                    <a:pt x="620712" y="3937"/>
                  </a:lnTo>
                  <a:lnTo>
                    <a:pt x="581291" y="15519"/>
                  </a:lnTo>
                  <a:lnTo>
                    <a:pt x="545388" y="34340"/>
                  </a:lnTo>
                  <a:lnTo>
                    <a:pt x="513905" y="60071"/>
                  </a:lnTo>
                  <a:lnTo>
                    <a:pt x="488264" y="91605"/>
                  </a:lnTo>
                  <a:lnTo>
                    <a:pt x="469493" y="127558"/>
                  </a:lnTo>
                  <a:lnTo>
                    <a:pt x="457949" y="167017"/>
                  </a:lnTo>
                  <a:lnTo>
                    <a:pt x="454025" y="209054"/>
                  </a:lnTo>
                  <a:lnTo>
                    <a:pt x="459447" y="258165"/>
                  </a:lnTo>
                  <a:lnTo>
                    <a:pt x="474980" y="302615"/>
                  </a:lnTo>
                  <a:lnTo>
                    <a:pt x="499541" y="341363"/>
                  </a:lnTo>
                  <a:lnTo>
                    <a:pt x="532066" y="373354"/>
                  </a:lnTo>
                  <a:lnTo>
                    <a:pt x="571474" y="397510"/>
                  </a:lnTo>
                  <a:lnTo>
                    <a:pt x="616673" y="412775"/>
                  </a:lnTo>
                  <a:lnTo>
                    <a:pt x="666610" y="418109"/>
                  </a:lnTo>
                  <a:lnTo>
                    <a:pt x="713511" y="413512"/>
                  </a:lnTo>
                  <a:lnTo>
                    <a:pt x="756462" y="400075"/>
                  </a:lnTo>
                  <a:lnTo>
                    <a:pt x="794613" y="378244"/>
                  </a:lnTo>
                  <a:lnTo>
                    <a:pt x="827151" y="348526"/>
                  </a:lnTo>
                  <a:lnTo>
                    <a:pt x="840765" y="329120"/>
                  </a:lnTo>
                  <a:lnTo>
                    <a:pt x="853224" y="311378"/>
                  </a:lnTo>
                  <a:lnTo>
                    <a:pt x="769112" y="272973"/>
                  </a:lnTo>
                  <a:lnTo>
                    <a:pt x="751281" y="296595"/>
                  </a:lnTo>
                  <a:lnTo>
                    <a:pt x="728027" y="314248"/>
                  </a:lnTo>
                  <a:lnTo>
                    <a:pt x="700455" y="325297"/>
                  </a:lnTo>
                  <a:lnTo>
                    <a:pt x="669671" y="329120"/>
                  </a:lnTo>
                  <a:lnTo>
                    <a:pt x="632180" y="323418"/>
                  </a:lnTo>
                  <a:lnTo>
                    <a:pt x="600316" y="307047"/>
                  </a:lnTo>
                  <a:lnTo>
                    <a:pt x="575640" y="281165"/>
                  </a:lnTo>
                  <a:lnTo>
                    <a:pt x="559689" y="246926"/>
                  </a:lnTo>
                  <a:lnTo>
                    <a:pt x="559320" y="245681"/>
                  </a:lnTo>
                  <a:lnTo>
                    <a:pt x="867664" y="245681"/>
                  </a:lnTo>
                  <a:lnTo>
                    <a:pt x="870483" y="197726"/>
                  </a:lnTo>
                  <a:close/>
                </a:path>
                <a:path extrusionOk="0" h="418464" w="2215515">
                  <a:moveTo>
                    <a:pt x="1263561" y="111887"/>
                  </a:moveTo>
                  <a:lnTo>
                    <a:pt x="1255572" y="74561"/>
                  </a:lnTo>
                  <a:lnTo>
                    <a:pt x="1232738" y="43599"/>
                  </a:lnTo>
                  <a:lnTo>
                    <a:pt x="1196733" y="20116"/>
                  </a:lnTo>
                  <a:lnTo>
                    <a:pt x="1149261" y="5219"/>
                  </a:lnTo>
                  <a:lnTo>
                    <a:pt x="1092022" y="12"/>
                  </a:lnTo>
                  <a:lnTo>
                    <a:pt x="1037780" y="4597"/>
                  </a:lnTo>
                  <a:lnTo>
                    <a:pt x="987450" y="17856"/>
                  </a:lnTo>
                  <a:lnTo>
                    <a:pt x="943114" y="39014"/>
                  </a:lnTo>
                  <a:lnTo>
                    <a:pt x="906856" y="67322"/>
                  </a:lnTo>
                  <a:lnTo>
                    <a:pt x="962901" y="137858"/>
                  </a:lnTo>
                  <a:lnTo>
                    <a:pt x="992149" y="115989"/>
                  </a:lnTo>
                  <a:lnTo>
                    <a:pt x="1025664" y="100774"/>
                  </a:lnTo>
                  <a:lnTo>
                    <a:pt x="1060081" y="91871"/>
                  </a:lnTo>
                  <a:lnTo>
                    <a:pt x="1092022" y="88976"/>
                  </a:lnTo>
                  <a:lnTo>
                    <a:pt x="1122464" y="92379"/>
                  </a:lnTo>
                  <a:lnTo>
                    <a:pt x="1142606" y="101269"/>
                  </a:lnTo>
                  <a:lnTo>
                    <a:pt x="1153744" y="113665"/>
                  </a:lnTo>
                  <a:lnTo>
                    <a:pt x="1157173" y="127571"/>
                  </a:lnTo>
                  <a:lnTo>
                    <a:pt x="1150175" y="148361"/>
                  </a:lnTo>
                  <a:lnTo>
                    <a:pt x="1131798" y="160261"/>
                  </a:lnTo>
                  <a:lnTo>
                    <a:pt x="1105954" y="165646"/>
                  </a:lnTo>
                  <a:lnTo>
                    <a:pt x="1076528" y="166916"/>
                  </a:lnTo>
                  <a:lnTo>
                    <a:pt x="1019479" y="166916"/>
                  </a:lnTo>
                  <a:lnTo>
                    <a:pt x="1019479" y="251180"/>
                  </a:lnTo>
                  <a:lnTo>
                    <a:pt x="1076528" y="251180"/>
                  </a:lnTo>
                  <a:lnTo>
                    <a:pt x="1105954" y="252463"/>
                  </a:lnTo>
                  <a:lnTo>
                    <a:pt x="1131798" y="257860"/>
                  </a:lnTo>
                  <a:lnTo>
                    <a:pt x="1150175" y="269773"/>
                  </a:lnTo>
                  <a:lnTo>
                    <a:pt x="1157173" y="290550"/>
                  </a:lnTo>
                  <a:lnTo>
                    <a:pt x="1153744" y="304457"/>
                  </a:lnTo>
                  <a:lnTo>
                    <a:pt x="1142606" y="316839"/>
                  </a:lnTo>
                  <a:lnTo>
                    <a:pt x="1122464" y="325729"/>
                  </a:lnTo>
                  <a:lnTo>
                    <a:pt x="1092022" y="329133"/>
                  </a:lnTo>
                  <a:lnTo>
                    <a:pt x="1060170" y="326288"/>
                  </a:lnTo>
                  <a:lnTo>
                    <a:pt x="1025791" y="317538"/>
                  </a:lnTo>
                  <a:lnTo>
                    <a:pt x="992251" y="302564"/>
                  </a:lnTo>
                  <a:lnTo>
                    <a:pt x="962901" y="281012"/>
                  </a:lnTo>
                  <a:lnTo>
                    <a:pt x="906881" y="350812"/>
                  </a:lnTo>
                  <a:lnTo>
                    <a:pt x="943127" y="379107"/>
                  </a:lnTo>
                  <a:lnTo>
                    <a:pt x="987450" y="400265"/>
                  </a:lnTo>
                  <a:lnTo>
                    <a:pt x="1037780" y="413512"/>
                  </a:lnTo>
                  <a:lnTo>
                    <a:pt x="1092022" y="418096"/>
                  </a:lnTo>
                  <a:lnTo>
                    <a:pt x="1149261" y="412927"/>
                  </a:lnTo>
                  <a:lnTo>
                    <a:pt x="1196733" y="398132"/>
                  </a:lnTo>
                  <a:lnTo>
                    <a:pt x="1232738" y="374815"/>
                  </a:lnTo>
                  <a:lnTo>
                    <a:pt x="1255572" y="344081"/>
                  </a:lnTo>
                  <a:lnTo>
                    <a:pt x="1263561" y="307022"/>
                  </a:lnTo>
                  <a:lnTo>
                    <a:pt x="1255966" y="271741"/>
                  </a:lnTo>
                  <a:lnTo>
                    <a:pt x="1234033" y="243090"/>
                  </a:lnTo>
                  <a:lnTo>
                    <a:pt x="1199032" y="222135"/>
                  </a:lnTo>
                  <a:lnTo>
                    <a:pt x="1152220" y="210007"/>
                  </a:lnTo>
                  <a:lnTo>
                    <a:pt x="1145362" y="209067"/>
                  </a:lnTo>
                  <a:lnTo>
                    <a:pt x="1152220" y="208089"/>
                  </a:lnTo>
                  <a:lnTo>
                    <a:pt x="1199032" y="196024"/>
                  </a:lnTo>
                  <a:lnTo>
                    <a:pt x="1234033" y="175234"/>
                  </a:lnTo>
                  <a:lnTo>
                    <a:pt x="1255966" y="146824"/>
                  </a:lnTo>
                  <a:lnTo>
                    <a:pt x="1263561" y="111887"/>
                  </a:lnTo>
                  <a:close/>
                </a:path>
                <a:path extrusionOk="0" h="418464" w="2215515">
                  <a:moveTo>
                    <a:pt x="1753209" y="209067"/>
                  </a:moveTo>
                  <a:lnTo>
                    <a:pt x="1747786" y="159956"/>
                  </a:lnTo>
                  <a:lnTo>
                    <a:pt x="1732267" y="115493"/>
                  </a:lnTo>
                  <a:lnTo>
                    <a:pt x="1719414" y="95237"/>
                  </a:lnTo>
                  <a:lnTo>
                    <a:pt x="1707705" y="76746"/>
                  </a:lnTo>
                  <a:lnTo>
                    <a:pt x="1675180" y="44767"/>
                  </a:lnTo>
                  <a:lnTo>
                    <a:pt x="1646809" y="27381"/>
                  </a:lnTo>
                  <a:lnTo>
                    <a:pt x="1646809" y="209067"/>
                  </a:lnTo>
                  <a:lnTo>
                    <a:pt x="1638731" y="254520"/>
                  </a:lnTo>
                  <a:lnTo>
                    <a:pt x="1616430" y="290842"/>
                  </a:lnTo>
                  <a:lnTo>
                    <a:pt x="1582775" y="314921"/>
                  </a:lnTo>
                  <a:lnTo>
                    <a:pt x="1540649" y="323634"/>
                  </a:lnTo>
                  <a:lnTo>
                    <a:pt x="1498536" y="314921"/>
                  </a:lnTo>
                  <a:lnTo>
                    <a:pt x="1464868" y="290842"/>
                  </a:lnTo>
                  <a:lnTo>
                    <a:pt x="1442554" y="254520"/>
                  </a:lnTo>
                  <a:lnTo>
                    <a:pt x="1434477" y="209067"/>
                  </a:lnTo>
                  <a:lnTo>
                    <a:pt x="1442554" y="163906"/>
                  </a:lnTo>
                  <a:lnTo>
                    <a:pt x="1464868" y="127812"/>
                  </a:lnTo>
                  <a:lnTo>
                    <a:pt x="1498536" y="103898"/>
                  </a:lnTo>
                  <a:lnTo>
                    <a:pt x="1540649" y="95237"/>
                  </a:lnTo>
                  <a:lnTo>
                    <a:pt x="1582775" y="103898"/>
                  </a:lnTo>
                  <a:lnTo>
                    <a:pt x="1616430" y="127812"/>
                  </a:lnTo>
                  <a:lnTo>
                    <a:pt x="1638731" y="163906"/>
                  </a:lnTo>
                  <a:lnTo>
                    <a:pt x="1646809" y="209067"/>
                  </a:lnTo>
                  <a:lnTo>
                    <a:pt x="1646809" y="27381"/>
                  </a:lnTo>
                  <a:lnTo>
                    <a:pt x="1635785" y="20612"/>
                  </a:lnTo>
                  <a:lnTo>
                    <a:pt x="1590586" y="5346"/>
                  </a:lnTo>
                  <a:lnTo>
                    <a:pt x="1540649" y="25"/>
                  </a:lnTo>
                  <a:lnTo>
                    <a:pt x="1490726" y="5346"/>
                  </a:lnTo>
                  <a:lnTo>
                    <a:pt x="1445514" y="20612"/>
                  </a:lnTo>
                  <a:lnTo>
                    <a:pt x="1406118" y="44767"/>
                  </a:lnTo>
                  <a:lnTo>
                    <a:pt x="1373606" y="76746"/>
                  </a:lnTo>
                  <a:lnTo>
                    <a:pt x="1349044" y="115493"/>
                  </a:lnTo>
                  <a:lnTo>
                    <a:pt x="1333525" y="159956"/>
                  </a:lnTo>
                  <a:lnTo>
                    <a:pt x="1328102" y="209067"/>
                  </a:lnTo>
                  <a:lnTo>
                    <a:pt x="1333525" y="258165"/>
                  </a:lnTo>
                  <a:lnTo>
                    <a:pt x="1349044" y="302628"/>
                  </a:lnTo>
                  <a:lnTo>
                    <a:pt x="1373606" y="341376"/>
                  </a:lnTo>
                  <a:lnTo>
                    <a:pt x="1406118" y="373354"/>
                  </a:lnTo>
                  <a:lnTo>
                    <a:pt x="1445514" y="397510"/>
                  </a:lnTo>
                  <a:lnTo>
                    <a:pt x="1490726" y="412788"/>
                  </a:lnTo>
                  <a:lnTo>
                    <a:pt x="1540649" y="418109"/>
                  </a:lnTo>
                  <a:lnTo>
                    <a:pt x="1590586" y="412788"/>
                  </a:lnTo>
                  <a:lnTo>
                    <a:pt x="1635785" y="397510"/>
                  </a:lnTo>
                  <a:lnTo>
                    <a:pt x="1675180" y="373354"/>
                  </a:lnTo>
                  <a:lnTo>
                    <a:pt x="1707705" y="341376"/>
                  </a:lnTo>
                  <a:lnTo>
                    <a:pt x="1718945" y="323634"/>
                  </a:lnTo>
                  <a:lnTo>
                    <a:pt x="1732267" y="302628"/>
                  </a:lnTo>
                  <a:lnTo>
                    <a:pt x="1747786" y="258165"/>
                  </a:lnTo>
                  <a:lnTo>
                    <a:pt x="1753209" y="209067"/>
                  </a:lnTo>
                  <a:close/>
                </a:path>
                <a:path extrusionOk="0" h="418464" w="2215515">
                  <a:moveTo>
                    <a:pt x="2214981" y="7658"/>
                  </a:moveTo>
                  <a:lnTo>
                    <a:pt x="2112480" y="7658"/>
                  </a:lnTo>
                  <a:lnTo>
                    <a:pt x="2112480" y="163868"/>
                  </a:lnTo>
                  <a:lnTo>
                    <a:pt x="1929523" y="163868"/>
                  </a:lnTo>
                  <a:lnTo>
                    <a:pt x="1929523" y="7658"/>
                  </a:lnTo>
                  <a:lnTo>
                    <a:pt x="1827009" y="7658"/>
                  </a:lnTo>
                  <a:lnTo>
                    <a:pt x="1827009" y="163868"/>
                  </a:lnTo>
                  <a:lnTo>
                    <a:pt x="1827009" y="254038"/>
                  </a:lnTo>
                  <a:lnTo>
                    <a:pt x="1827009" y="410248"/>
                  </a:lnTo>
                  <a:lnTo>
                    <a:pt x="1929523" y="410248"/>
                  </a:lnTo>
                  <a:lnTo>
                    <a:pt x="1929523" y="254038"/>
                  </a:lnTo>
                  <a:lnTo>
                    <a:pt x="2112480" y="254038"/>
                  </a:lnTo>
                  <a:lnTo>
                    <a:pt x="2112480" y="410248"/>
                  </a:lnTo>
                  <a:lnTo>
                    <a:pt x="2214981" y="410248"/>
                  </a:lnTo>
                  <a:lnTo>
                    <a:pt x="2214981" y="254038"/>
                  </a:lnTo>
                  <a:lnTo>
                    <a:pt x="2214981" y="163868"/>
                  </a:lnTo>
                  <a:lnTo>
                    <a:pt x="2214981" y="76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100" name="Google Shape;100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68856" y="2117274"/>
              <a:ext cx="136529" cy="138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68856" y="1839086"/>
              <a:ext cx="136529" cy="1383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8"/>
            <p:cNvSpPr/>
            <p:nvPr/>
          </p:nvSpPr>
          <p:spPr>
            <a:xfrm>
              <a:off x="10519778" y="1846141"/>
              <a:ext cx="878205" cy="402590"/>
            </a:xfrm>
            <a:custGeom>
              <a:rect b="b" l="l" r="r" t="t"/>
              <a:pathLst>
                <a:path extrusionOk="0" h="402589" w="878204">
                  <a:moveTo>
                    <a:pt x="394169" y="0"/>
                  </a:moveTo>
                  <a:lnTo>
                    <a:pt x="206311" y="0"/>
                  </a:lnTo>
                  <a:lnTo>
                    <a:pt x="96342" y="389953"/>
                  </a:lnTo>
                  <a:lnTo>
                    <a:pt x="96342" y="0"/>
                  </a:lnTo>
                  <a:lnTo>
                    <a:pt x="0" y="0"/>
                  </a:lnTo>
                  <a:lnTo>
                    <a:pt x="0" y="402399"/>
                  </a:lnTo>
                  <a:lnTo>
                    <a:pt x="187845" y="402399"/>
                  </a:lnTo>
                  <a:lnTo>
                    <a:pt x="297865" y="15659"/>
                  </a:lnTo>
                  <a:lnTo>
                    <a:pt x="297865" y="402399"/>
                  </a:lnTo>
                  <a:lnTo>
                    <a:pt x="394169" y="402399"/>
                  </a:lnTo>
                  <a:lnTo>
                    <a:pt x="394169" y="0"/>
                  </a:lnTo>
                  <a:close/>
                </a:path>
                <a:path extrusionOk="0" h="402589" w="878204">
                  <a:moveTo>
                    <a:pt x="877595" y="0"/>
                  </a:moveTo>
                  <a:lnTo>
                    <a:pt x="689749" y="0"/>
                  </a:lnTo>
                  <a:lnTo>
                    <a:pt x="579767" y="389953"/>
                  </a:lnTo>
                  <a:lnTo>
                    <a:pt x="579767" y="0"/>
                  </a:lnTo>
                  <a:lnTo>
                    <a:pt x="483450" y="0"/>
                  </a:lnTo>
                  <a:lnTo>
                    <a:pt x="483450" y="402399"/>
                  </a:lnTo>
                  <a:lnTo>
                    <a:pt x="671271" y="402399"/>
                  </a:lnTo>
                  <a:lnTo>
                    <a:pt x="781291" y="15659"/>
                  </a:lnTo>
                  <a:lnTo>
                    <a:pt x="781291" y="402399"/>
                  </a:lnTo>
                  <a:lnTo>
                    <a:pt x="877595" y="402399"/>
                  </a:lnTo>
                  <a:lnTo>
                    <a:pt x="877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103" name="Google Shape;10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9163" y="8494220"/>
            <a:ext cx="5297724" cy="163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1545724" y="2352125"/>
            <a:ext cx="6684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Результаты</a:t>
            </a:r>
            <a:endParaRPr sz="5300"/>
          </a:p>
        </p:txBody>
      </p:sp>
      <p:sp>
        <p:nvSpPr>
          <p:cNvPr id="183" name="Google Shape;183;p17"/>
          <p:cNvSpPr txBox="1"/>
          <p:nvPr/>
        </p:nvSpPr>
        <p:spPr>
          <a:xfrm>
            <a:off x="1557925" y="3631075"/>
            <a:ext cx="8604900" cy="52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latin typeface="Tahoma"/>
                <a:ea typeface="Tahoma"/>
                <a:cs typeface="Tahoma"/>
                <a:sym typeface="Tahoma"/>
              </a:rPr>
              <a:t>Что получилось</a:t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rtl="0" algn="l">
              <a:spcBef>
                <a:spcPts val="5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Создать сетап для робастной оценки устойчивости модели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Протестировать разные архитектуры 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Получить простую, устойчивую и интерпретируемую модель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Обнаружить нарушение условий в некоторых файлах (файл 3809 - 4 года и 9 месяцев, что меньше 5 лет)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10862550" y="3894081"/>
            <a:ext cx="8604900" cy="55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153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latin typeface="Tahoma"/>
                <a:ea typeface="Tahoma"/>
                <a:cs typeface="Tahoma"/>
                <a:sym typeface="Tahoma"/>
              </a:rPr>
              <a:t>Что не получилось</a:t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153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Получить стабильный результат на сложных моделях - RNN,LSTM,XGB (плохая адаптация к новым доменам данных)</a:t>
            </a: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 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Использовать информацию из соседних переменных (важнее получить более устойчивую модель)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557932" y="7416103"/>
            <a:ext cx="687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6" name="Google Shape;1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/>
          <p:nvPr>
            <p:ph type="title"/>
          </p:nvPr>
        </p:nvSpPr>
        <p:spPr>
          <a:xfrm>
            <a:off x="1545726" y="2352125"/>
            <a:ext cx="120888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Технологии и масштабируемость</a:t>
            </a:r>
            <a:endParaRPr sz="5300"/>
          </a:p>
        </p:txBody>
      </p:sp>
      <p:sp>
        <p:nvSpPr>
          <p:cNvPr id="192" name="Google Shape;192;p18"/>
          <p:cNvSpPr txBox="1"/>
          <p:nvPr/>
        </p:nvSpPr>
        <p:spPr>
          <a:xfrm>
            <a:off x="799650" y="4144875"/>
            <a:ext cx="8868000" cy="57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latin typeface="Tahoma"/>
                <a:ea typeface="Tahoma"/>
                <a:cs typeface="Tahoma"/>
                <a:sym typeface="Tahoma"/>
              </a:rPr>
              <a:t>Технологии</a:t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Использованы общепринятые open-source библиотеки языка python: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pandas, numpy, scikit-learn - модель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jupyter, </a:t>
            </a: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 streamlit, Docker - веб сервис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Пайплайн запущен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на сервисе yandex.cloud на CPU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10171650" y="4144875"/>
            <a:ext cx="8868000" cy="5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153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latin typeface="Tahoma"/>
                <a:ea typeface="Tahoma"/>
                <a:cs typeface="Tahoma"/>
                <a:sym typeface="Tahoma"/>
              </a:rPr>
              <a:t>Время работы модели</a:t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153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4000 тестовых файлов обработаны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за 10 минут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Без использования GPU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Адаптация к новым доменам без дообучения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sz="3300">
              <a:highlight>
                <a:srgbClr val="FFFF00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>
            <a:off x="10039349" y="7416103"/>
            <a:ext cx="469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1545725" y="9790025"/>
            <a:ext cx="181899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Закрыты критерии адаптивность\масштабируемость + отсутствие импортного ПО.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7" name="Google Shape;197;p18"/>
          <p:cNvSpPr/>
          <p:nvPr/>
        </p:nvSpPr>
        <p:spPr>
          <a:xfrm>
            <a:off x="9252313" y="3757476"/>
            <a:ext cx="9287621" cy="5220653"/>
          </a:xfrm>
          <a:custGeom>
            <a:rect b="b" l="l" r="r" t="t"/>
            <a:pathLst>
              <a:path extrusionOk="0" h="4000500" w="8274050">
                <a:moveTo>
                  <a:pt x="324597" y="0"/>
                </a:moveTo>
                <a:lnTo>
                  <a:pt x="276630" y="3519"/>
                </a:lnTo>
                <a:lnTo>
                  <a:pt x="230848" y="13742"/>
                </a:lnTo>
                <a:lnTo>
                  <a:pt x="187754" y="30168"/>
                </a:lnTo>
                <a:lnTo>
                  <a:pt x="147849" y="52294"/>
                </a:lnTo>
                <a:lnTo>
                  <a:pt x="111636" y="79617"/>
                </a:lnTo>
                <a:lnTo>
                  <a:pt x="79617" y="111636"/>
                </a:lnTo>
                <a:lnTo>
                  <a:pt x="52294" y="147849"/>
                </a:lnTo>
                <a:lnTo>
                  <a:pt x="30168" y="187754"/>
                </a:lnTo>
                <a:lnTo>
                  <a:pt x="13742" y="230848"/>
                </a:lnTo>
                <a:lnTo>
                  <a:pt x="3519" y="276630"/>
                </a:lnTo>
                <a:lnTo>
                  <a:pt x="0" y="324597"/>
                </a:lnTo>
                <a:lnTo>
                  <a:pt x="0" y="3675280"/>
                </a:lnTo>
                <a:lnTo>
                  <a:pt x="3519" y="3723247"/>
                </a:lnTo>
                <a:lnTo>
                  <a:pt x="13742" y="3769029"/>
                </a:lnTo>
                <a:lnTo>
                  <a:pt x="30168" y="3812123"/>
                </a:lnTo>
                <a:lnTo>
                  <a:pt x="52294" y="3852028"/>
                </a:lnTo>
                <a:lnTo>
                  <a:pt x="79617" y="3888241"/>
                </a:lnTo>
                <a:lnTo>
                  <a:pt x="111636" y="3920260"/>
                </a:lnTo>
                <a:lnTo>
                  <a:pt x="147849" y="3947584"/>
                </a:lnTo>
                <a:lnTo>
                  <a:pt x="187754" y="3969709"/>
                </a:lnTo>
                <a:lnTo>
                  <a:pt x="230848" y="3986135"/>
                </a:lnTo>
                <a:lnTo>
                  <a:pt x="276630" y="3996358"/>
                </a:lnTo>
                <a:lnTo>
                  <a:pt x="324597" y="3999878"/>
                </a:lnTo>
                <a:lnTo>
                  <a:pt x="7949119" y="3999878"/>
                </a:lnTo>
                <a:lnTo>
                  <a:pt x="7997086" y="3996358"/>
                </a:lnTo>
                <a:lnTo>
                  <a:pt x="8042867" y="3986135"/>
                </a:lnTo>
                <a:lnTo>
                  <a:pt x="8085962" y="3969709"/>
                </a:lnTo>
                <a:lnTo>
                  <a:pt x="8125866" y="3947584"/>
                </a:lnTo>
                <a:lnTo>
                  <a:pt x="8162079" y="3920260"/>
                </a:lnTo>
                <a:lnTo>
                  <a:pt x="8194098" y="3888241"/>
                </a:lnTo>
                <a:lnTo>
                  <a:pt x="8221422" y="3852028"/>
                </a:lnTo>
                <a:lnTo>
                  <a:pt x="8243548" y="3812123"/>
                </a:lnTo>
                <a:lnTo>
                  <a:pt x="8259973" y="3769029"/>
                </a:lnTo>
                <a:lnTo>
                  <a:pt x="8270197" y="3723247"/>
                </a:lnTo>
                <a:lnTo>
                  <a:pt x="8273716" y="3675280"/>
                </a:lnTo>
                <a:lnTo>
                  <a:pt x="8273716" y="324597"/>
                </a:lnTo>
                <a:lnTo>
                  <a:pt x="8270197" y="276630"/>
                </a:lnTo>
                <a:lnTo>
                  <a:pt x="8259973" y="230848"/>
                </a:lnTo>
                <a:lnTo>
                  <a:pt x="8243548" y="187754"/>
                </a:lnTo>
                <a:lnTo>
                  <a:pt x="8221422" y="147849"/>
                </a:lnTo>
                <a:lnTo>
                  <a:pt x="8194098" y="111636"/>
                </a:lnTo>
                <a:lnTo>
                  <a:pt x="8162079" y="79617"/>
                </a:lnTo>
                <a:lnTo>
                  <a:pt x="8125866" y="52294"/>
                </a:lnTo>
                <a:lnTo>
                  <a:pt x="8085962" y="30168"/>
                </a:lnTo>
                <a:lnTo>
                  <a:pt x="8042867" y="13742"/>
                </a:lnTo>
                <a:lnTo>
                  <a:pt x="7997086" y="3519"/>
                </a:lnTo>
                <a:lnTo>
                  <a:pt x="7949119" y="0"/>
                </a:lnTo>
                <a:lnTo>
                  <a:pt x="324597" y="0"/>
                </a:lnTo>
                <a:close/>
              </a:path>
            </a:pathLst>
          </a:custGeom>
          <a:noFill/>
          <a:ln cap="flat" cmpd="sng" w="523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>
            <a:off x="1545726" y="2352125"/>
            <a:ext cx="13354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Зона ближайшего развития</a:t>
            </a:r>
            <a:endParaRPr sz="5300"/>
          </a:p>
        </p:txBody>
      </p:sp>
      <p:sp>
        <p:nvSpPr>
          <p:cNvPr id="203" name="Google Shape;203;p19"/>
          <p:cNvSpPr txBox="1"/>
          <p:nvPr/>
        </p:nvSpPr>
        <p:spPr>
          <a:xfrm>
            <a:off x="1545725" y="4144875"/>
            <a:ext cx="15361200" cy="25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-43815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Исследование других типов моделей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Обогащение данных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К</a:t>
            </a: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лассификация типов рядов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</a:t>
            </a: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овместное предсказание нескольких рядов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1557932" y="7416103"/>
            <a:ext cx="687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10039349" y="7416103"/>
            <a:ext cx="469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6" name="Google Shape;2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1545724" y="2352125"/>
            <a:ext cx="6684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Команда</a:t>
            </a:r>
            <a:endParaRPr sz="5300"/>
          </a:p>
        </p:txBody>
      </p:sp>
      <p:pic>
        <p:nvPicPr>
          <p:cNvPr id="212" name="Google Shape;2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8174" y="3604150"/>
            <a:ext cx="4379698" cy="4101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человек, автомобиль, молодой, держит&#10;&#10;Автоматически созданное описание" id="214" name="Google Shape;214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30335" y="3550077"/>
            <a:ext cx="4209200" cy="420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6">
            <a:alphaModFix/>
          </a:blip>
          <a:srcRect b="3174" l="0" r="0" t="3183"/>
          <a:stretch/>
        </p:blipFill>
        <p:spPr>
          <a:xfrm flipH="1">
            <a:off x="13949524" y="3604150"/>
            <a:ext cx="4379698" cy="410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/>
        </p:nvSpPr>
        <p:spPr>
          <a:xfrm>
            <a:off x="4937325" y="8747525"/>
            <a:ext cx="10795200" cy="1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Алексеев Павел, Владимир Килязов, Сергей Миллер</a:t>
            </a:r>
            <a:endParaRPr b="1"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6063" y="9423445"/>
            <a:ext cx="5297724" cy="163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/>
          <p:nvPr/>
        </p:nvSpPr>
        <p:spPr>
          <a:xfrm>
            <a:off x="0" y="0"/>
            <a:ext cx="20104100" cy="11308715"/>
          </a:xfrm>
          <a:custGeom>
            <a:rect b="b" l="l" r="r" t="t"/>
            <a:pathLst>
              <a:path extrusionOk="0" h="11308715" w="20104100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71278" y="0"/>
            <a:ext cx="11972379" cy="1130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/>
          <p:nvPr/>
        </p:nvSpPr>
        <p:spPr>
          <a:xfrm>
            <a:off x="5440362" y="3849274"/>
            <a:ext cx="2176145" cy="1374775"/>
          </a:xfrm>
          <a:custGeom>
            <a:rect b="b" l="l" r="r" t="t"/>
            <a:pathLst>
              <a:path extrusionOk="0" h="1374775" w="2176145">
                <a:moveTo>
                  <a:pt x="538302" y="264096"/>
                </a:moveTo>
                <a:lnTo>
                  <a:pt x="534454" y="212788"/>
                </a:lnTo>
                <a:lnTo>
                  <a:pt x="523176" y="166065"/>
                </a:lnTo>
                <a:lnTo>
                  <a:pt x="504863" y="124320"/>
                </a:lnTo>
                <a:lnTo>
                  <a:pt x="499579" y="116624"/>
                </a:lnTo>
                <a:lnTo>
                  <a:pt x="479894" y="87947"/>
                </a:lnTo>
                <a:lnTo>
                  <a:pt x="448678" y="57315"/>
                </a:lnTo>
                <a:lnTo>
                  <a:pt x="411607" y="32816"/>
                </a:lnTo>
                <a:lnTo>
                  <a:pt x="405104" y="30073"/>
                </a:lnTo>
                <a:lnTo>
                  <a:pt x="405104" y="264096"/>
                </a:lnTo>
                <a:lnTo>
                  <a:pt x="398653" y="312775"/>
                </a:lnTo>
                <a:lnTo>
                  <a:pt x="380301" y="353504"/>
                </a:lnTo>
                <a:lnTo>
                  <a:pt x="351586" y="384657"/>
                </a:lnTo>
                <a:lnTo>
                  <a:pt x="314020" y="404558"/>
                </a:lnTo>
                <a:lnTo>
                  <a:pt x="269151" y="411556"/>
                </a:lnTo>
                <a:lnTo>
                  <a:pt x="224269" y="404558"/>
                </a:lnTo>
                <a:lnTo>
                  <a:pt x="186715" y="384657"/>
                </a:lnTo>
                <a:lnTo>
                  <a:pt x="158000" y="353504"/>
                </a:lnTo>
                <a:lnTo>
                  <a:pt x="139649" y="312775"/>
                </a:lnTo>
                <a:lnTo>
                  <a:pt x="133197" y="264096"/>
                </a:lnTo>
                <a:lnTo>
                  <a:pt x="139649" y="215430"/>
                </a:lnTo>
                <a:lnTo>
                  <a:pt x="158000" y="174688"/>
                </a:lnTo>
                <a:lnTo>
                  <a:pt x="186715" y="143535"/>
                </a:lnTo>
                <a:lnTo>
                  <a:pt x="224269" y="123634"/>
                </a:lnTo>
                <a:lnTo>
                  <a:pt x="269151" y="116624"/>
                </a:lnTo>
                <a:lnTo>
                  <a:pt x="314020" y="123634"/>
                </a:lnTo>
                <a:lnTo>
                  <a:pt x="351586" y="143535"/>
                </a:lnTo>
                <a:lnTo>
                  <a:pt x="380301" y="174688"/>
                </a:lnTo>
                <a:lnTo>
                  <a:pt x="398653" y="215430"/>
                </a:lnTo>
                <a:lnTo>
                  <a:pt x="405104" y="264096"/>
                </a:lnTo>
                <a:lnTo>
                  <a:pt x="405104" y="30073"/>
                </a:lnTo>
                <a:lnTo>
                  <a:pt x="369062" y="14846"/>
                </a:lnTo>
                <a:lnTo>
                  <a:pt x="321449" y="3771"/>
                </a:lnTo>
                <a:lnTo>
                  <a:pt x="269151" y="0"/>
                </a:lnTo>
                <a:lnTo>
                  <a:pt x="216852" y="3771"/>
                </a:lnTo>
                <a:lnTo>
                  <a:pt x="169240" y="14846"/>
                </a:lnTo>
                <a:lnTo>
                  <a:pt x="126695" y="32816"/>
                </a:lnTo>
                <a:lnTo>
                  <a:pt x="89611" y="57315"/>
                </a:lnTo>
                <a:lnTo>
                  <a:pt x="58394" y="87947"/>
                </a:lnTo>
                <a:lnTo>
                  <a:pt x="33439" y="124320"/>
                </a:lnTo>
                <a:lnTo>
                  <a:pt x="15125" y="166065"/>
                </a:lnTo>
                <a:lnTo>
                  <a:pt x="3848" y="212788"/>
                </a:lnTo>
                <a:lnTo>
                  <a:pt x="0" y="264096"/>
                </a:lnTo>
                <a:lnTo>
                  <a:pt x="3848" y="315404"/>
                </a:lnTo>
                <a:lnTo>
                  <a:pt x="15125" y="362127"/>
                </a:lnTo>
                <a:lnTo>
                  <a:pt x="33439" y="403872"/>
                </a:lnTo>
                <a:lnTo>
                  <a:pt x="58394" y="440258"/>
                </a:lnTo>
                <a:lnTo>
                  <a:pt x="89611" y="470877"/>
                </a:lnTo>
                <a:lnTo>
                  <a:pt x="126695" y="495376"/>
                </a:lnTo>
                <a:lnTo>
                  <a:pt x="169240" y="513346"/>
                </a:lnTo>
                <a:lnTo>
                  <a:pt x="216852" y="524421"/>
                </a:lnTo>
                <a:lnTo>
                  <a:pt x="269151" y="528193"/>
                </a:lnTo>
                <a:lnTo>
                  <a:pt x="321449" y="524421"/>
                </a:lnTo>
                <a:lnTo>
                  <a:pt x="369062" y="513346"/>
                </a:lnTo>
                <a:lnTo>
                  <a:pt x="411607" y="495376"/>
                </a:lnTo>
                <a:lnTo>
                  <a:pt x="448678" y="470877"/>
                </a:lnTo>
                <a:lnTo>
                  <a:pt x="479894" y="440258"/>
                </a:lnTo>
                <a:lnTo>
                  <a:pt x="504863" y="403872"/>
                </a:lnTo>
                <a:lnTo>
                  <a:pt x="523176" y="362127"/>
                </a:lnTo>
                <a:lnTo>
                  <a:pt x="534454" y="315404"/>
                </a:lnTo>
                <a:lnTo>
                  <a:pt x="538302" y="264096"/>
                </a:lnTo>
                <a:close/>
              </a:path>
              <a:path extrusionOk="0" h="1374775" w="2176145">
                <a:moveTo>
                  <a:pt x="2175637" y="262331"/>
                </a:moveTo>
                <a:lnTo>
                  <a:pt x="1924215" y="6883"/>
                </a:lnTo>
                <a:lnTo>
                  <a:pt x="1749310" y="6883"/>
                </a:lnTo>
                <a:lnTo>
                  <a:pt x="1497901" y="262331"/>
                </a:lnTo>
                <a:lnTo>
                  <a:pt x="1585379" y="351205"/>
                </a:lnTo>
                <a:lnTo>
                  <a:pt x="1774913" y="158699"/>
                </a:lnTo>
                <a:lnTo>
                  <a:pt x="1774913" y="1248841"/>
                </a:lnTo>
                <a:lnTo>
                  <a:pt x="162775" y="1248841"/>
                </a:lnTo>
                <a:lnTo>
                  <a:pt x="162775" y="1374559"/>
                </a:lnTo>
                <a:lnTo>
                  <a:pt x="1898624" y="1374559"/>
                </a:lnTo>
                <a:lnTo>
                  <a:pt x="1898624" y="158699"/>
                </a:lnTo>
                <a:lnTo>
                  <a:pt x="2088146" y="351205"/>
                </a:lnTo>
                <a:lnTo>
                  <a:pt x="2175637" y="262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5" name="Google Shape;225;p21"/>
          <p:cNvSpPr/>
          <p:nvPr/>
        </p:nvSpPr>
        <p:spPr>
          <a:xfrm>
            <a:off x="1596872" y="3856170"/>
            <a:ext cx="568960" cy="656590"/>
          </a:xfrm>
          <a:custGeom>
            <a:rect b="b" l="l" r="r" t="t"/>
            <a:pathLst>
              <a:path extrusionOk="0" h="656589" w="568960">
                <a:moveTo>
                  <a:pt x="568655" y="396240"/>
                </a:moveTo>
                <a:lnTo>
                  <a:pt x="476605" y="396240"/>
                </a:lnTo>
                <a:lnTo>
                  <a:pt x="476605" y="0"/>
                </a:lnTo>
                <a:lnTo>
                  <a:pt x="343395" y="0"/>
                </a:lnTo>
                <a:lnTo>
                  <a:pt x="343395" y="396240"/>
                </a:lnTo>
                <a:lnTo>
                  <a:pt x="133210" y="396240"/>
                </a:lnTo>
                <a:lnTo>
                  <a:pt x="133210" y="0"/>
                </a:lnTo>
                <a:lnTo>
                  <a:pt x="0" y="0"/>
                </a:lnTo>
                <a:lnTo>
                  <a:pt x="0" y="396240"/>
                </a:lnTo>
                <a:lnTo>
                  <a:pt x="0" y="513080"/>
                </a:lnTo>
                <a:lnTo>
                  <a:pt x="440994" y="513080"/>
                </a:lnTo>
                <a:lnTo>
                  <a:pt x="440994" y="656590"/>
                </a:lnTo>
                <a:lnTo>
                  <a:pt x="568655" y="656590"/>
                </a:lnTo>
                <a:lnTo>
                  <a:pt x="568655" y="513080"/>
                </a:lnTo>
                <a:lnTo>
                  <a:pt x="568655" y="3962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6" name="Google Shape;226;p21"/>
          <p:cNvSpPr/>
          <p:nvPr/>
        </p:nvSpPr>
        <p:spPr>
          <a:xfrm>
            <a:off x="6140324" y="3649102"/>
            <a:ext cx="355600" cy="146685"/>
          </a:xfrm>
          <a:custGeom>
            <a:rect b="b" l="l" r="r" t="t"/>
            <a:pathLst>
              <a:path extrusionOk="0" h="146685" w="355600">
                <a:moveTo>
                  <a:pt x="355549" y="0"/>
                </a:moveTo>
                <a:lnTo>
                  <a:pt x="252662" y="0"/>
                </a:lnTo>
                <a:lnTo>
                  <a:pt x="244914" y="26693"/>
                </a:lnTo>
                <a:lnTo>
                  <a:pt x="229677" y="46020"/>
                </a:lnTo>
                <a:lnTo>
                  <a:pt x="207205" y="57772"/>
                </a:lnTo>
                <a:lnTo>
                  <a:pt x="177753" y="61736"/>
                </a:lnTo>
                <a:lnTo>
                  <a:pt x="148841" y="57610"/>
                </a:lnTo>
                <a:lnTo>
                  <a:pt x="126306" y="45588"/>
                </a:lnTo>
                <a:lnTo>
                  <a:pt x="110778" y="26207"/>
                </a:lnTo>
                <a:lnTo>
                  <a:pt x="102886" y="0"/>
                </a:lnTo>
                <a:lnTo>
                  <a:pt x="0" y="0"/>
                </a:lnTo>
                <a:lnTo>
                  <a:pt x="9147" y="43684"/>
                </a:lnTo>
                <a:lnTo>
                  <a:pt x="26903" y="80018"/>
                </a:lnTo>
                <a:lnTo>
                  <a:pt x="52956" y="108738"/>
                </a:lnTo>
                <a:lnTo>
                  <a:pt x="86991" y="129580"/>
                </a:lnTo>
                <a:lnTo>
                  <a:pt x="128694" y="142279"/>
                </a:lnTo>
                <a:lnTo>
                  <a:pt x="177753" y="146571"/>
                </a:lnTo>
                <a:lnTo>
                  <a:pt x="226822" y="142279"/>
                </a:lnTo>
                <a:lnTo>
                  <a:pt x="268533" y="129580"/>
                </a:lnTo>
                <a:lnTo>
                  <a:pt x="302575" y="108738"/>
                </a:lnTo>
                <a:lnTo>
                  <a:pt x="328634" y="80018"/>
                </a:lnTo>
                <a:lnTo>
                  <a:pt x="346396" y="43684"/>
                </a:lnTo>
                <a:lnTo>
                  <a:pt x="3555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" name="Google Shape;227;p21"/>
          <p:cNvSpPr/>
          <p:nvPr/>
        </p:nvSpPr>
        <p:spPr>
          <a:xfrm>
            <a:off x="2882742" y="3659404"/>
            <a:ext cx="705485" cy="897255"/>
          </a:xfrm>
          <a:custGeom>
            <a:rect b="b" l="l" r="r" t="t"/>
            <a:pathLst>
              <a:path extrusionOk="0" h="897254" w="705485">
                <a:moveTo>
                  <a:pt x="417725" y="709632"/>
                </a:moveTo>
                <a:lnTo>
                  <a:pt x="287247" y="709632"/>
                </a:lnTo>
                <a:lnTo>
                  <a:pt x="287247" y="896705"/>
                </a:lnTo>
                <a:lnTo>
                  <a:pt x="417725" y="896705"/>
                </a:lnTo>
                <a:lnTo>
                  <a:pt x="417725" y="709632"/>
                </a:lnTo>
                <a:close/>
              </a:path>
              <a:path extrusionOk="0" h="897254" w="705485">
                <a:moveTo>
                  <a:pt x="443127" y="196412"/>
                </a:moveTo>
                <a:lnTo>
                  <a:pt x="261814" y="196412"/>
                </a:lnTo>
                <a:lnTo>
                  <a:pt x="210913" y="200872"/>
                </a:lnTo>
                <a:lnTo>
                  <a:pt x="164600" y="212221"/>
                </a:lnTo>
                <a:lnTo>
                  <a:pt x="123225" y="230084"/>
                </a:lnTo>
                <a:lnTo>
                  <a:pt x="87166" y="254086"/>
                </a:lnTo>
                <a:lnTo>
                  <a:pt x="56807" y="283851"/>
                </a:lnTo>
                <a:lnTo>
                  <a:pt x="32528" y="319005"/>
                </a:lnTo>
                <a:lnTo>
                  <a:pt x="14712" y="359171"/>
                </a:lnTo>
                <a:lnTo>
                  <a:pt x="3742" y="403976"/>
                </a:lnTo>
                <a:lnTo>
                  <a:pt x="0" y="453043"/>
                </a:lnTo>
                <a:lnTo>
                  <a:pt x="3820" y="502889"/>
                </a:lnTo>
                <a:lnTo>
                  <a:pt x="15022" y="548277"/>
                </a:lnTo>
                <a:lnTo>
                  <a:pt x="33215" y="588832"/>
                </a:lnTo>
                <a:lnTo>
                  <a:pt x="58008" y="624179"/>
                </a:lnTo>
                <a:lnTo>
                  <a:pt x="89011" y="653940"/>
                </a:lnTo>
                <a:lnTo>
                  <a:pt x="125833" y="677742"/>
                </a:lnTo>
                <a:lnTo>
                  <a:pt x="168084" y="695209"/>
                </a:lnTo>
                <a:lnTo>
                  <a:pt x="215374" y="705964"/>
                </a:lnTo>
                <a:lnTo>
                  <a:pt x="267311" y="709632"/>
                </a:lnTo>
                <a:lnTo>
                  <a:pt x="437651" y="709632"/>
                </a:lnTo>
                <a:lnTo>
                  <a:pt x="496866" y="704960"/>
                </a:lnTo>
                <a:lnTo>
                  <a:pt x="550137" y="691113"/>
                </a:lnTo>
                <a:lnTo>
                  <a:pt x="596769" y="668352"/>
                </a:lnTo>
                <a:lnTo>
                  <a:pt x="636064" y="636933"/>
                </a:lnTo>
                <a:lnTo>
                  <a:pt x="662851" y="603301"/>
                </a:lnTo>
                <a:lnTo>
                  <a:pt x="264494" y="603301"/>
                </a:lnTo>
                <a:lnTo>
                  <a:pt x="219276" y="595425"/>
                </a:lnTo>
                <a:lnTo>
                  <a:pt x="182770" y="575586"/>
                </a:lnTo>
                <a:lnTo>
                  <a:pt x="155743" y="544659"/>
                </a:lnTo>
                <a:lnTo>
                  <a:pt x="138968" y="503531"/>
                </a:lnTo>
                <a:lnTo>
                  <a:pt x="133200" y="453043"/>
                </a:lnTo>
                <a:lnTo>
                  <a:pt x="139161" y="403384"/>
                </a:lnTo>
                <a:lnTo>
                  <a:pt x="156407" y="362549"/>
                </a:lnTo>
                <a:lnTo>
                  <a:pt x="183984" y="331610"/>
                </a:lnTo>
                <a:lnTo>
                  <a:pt x="220935" y="311636"/>
                </a:lnTo>
                <a:lnTo>
                  <a:pt x="266306" y="303697"/>
                </a:lnTo>
                <a:lnTo>
                  <a:pt x="661849" y="303697"/>
                </a:lnTo>
                <a:lnTo>
                  <a:pt x="648110" y="283824"/>
                </a:lnTo>
                <a:lnTo>
                  <a:pt x="617729" y="254059"/>
                </a:lnTo>
                <a:lnTo>
                  <a:pt x="581647" y="230061"/>
                </a:lnTo>
                <a:lnTo>
                  <a:pt x="540244" y="212204"/>
                </a:lnTo>
                <a:lnTo>
                  <a:pt x="493997" y="200872"/>
                </a:lnTo>
                <a:lnTo>
                  <a:pt x="443127" y="196412"/>
                </a:lnTo>
                <a:close/>
              </a:path>
              <a:path extrusionOk="0" h="897254" w="705485">
                <a:moveTo>
                  <a:pt x="417725" y="303697"/>
                </a:moveTo>
                <a:lnTo>
                  <a:pt x="287247" y="303697"/>
                </a:lnTo>
                <a:lnTo>
                  <a:pt x="287247" y="603301"/>
                </a:lnTo>
                <a:lnTo>
                  <a:pt x="417725" y="603301"/>
                </a:lnTo>
                <a:lnTo>
                  <a:pt x="417725" y="303697"/>
                </a:lnTo>
                <a:close/>
              </a:path>
              <a:path extrusionOk="0" h="897254" w="705485">
                <a:moveTo>
                  <a:pt x="661849" y="303697"/>
                </a:moveTo>
                <a:lnTo>
                  <a:pt x="437651" y="303697"/>
                </a:lnTo>
                <a:lnTo>
                  <a:pt x="483535" y="311502"/>
                </a:lnTo>
                <a:lnTo>
                  <a:pt x="520565" y="331209"/>
                </a:lnTo>
                <a:lnTo>
                  <a:pt x="547970" y="361947"/>
                </a:lnTo>
                <a:lnTo>
                  <a:pt x="564979" y="402849"/>
                </a:lnTo>
                <a:lnTo>
                  <a:pt x="570820" y="453043"/>
                </a:lnTo>
                <a:lnTo>
                  <a:pt x="564979" y="503531"/>
                </a:lnTo>
                <a:lnTo>
                  <a:pt x="547974" y="544677"/>
                </a:lnTo>
                <a:lnTo>
                  <a:pt x="520578" y="575605"/>
                </a:lnTo>
                <a:lnTo>
                  <a:pt x="483567" y="595439"/>
                </a:lnTo>
                <a:lnTo>
                  <a:pt x="437714" y="603301"/>
                </a:lnTo>
                <a:lnTo>
                  <a:pt x="662851" y="603301"/>
                </a:lnTo>
                <a:lnTo>
                  <a:pt x="665837" y="599551"/>
                </a:lnTo>
                <a:lnTo>
                  <a:pt x="687409" y="556014"/>
                </a:lnTo>
                <a:lnTo>
                  <a:pt x="700533" y="506964"/>
                </a:lnTo>
                <a:lnTo>
                  <a:pt x="704962" y="453043"/>
                </a:lnTo>
                <a:lnTo>
                  <a:pt x="701216" y="403964"/>
                </a:lnTo>
                <a:lnTo>
                  <a:pt x="690237" y="359151"/>
                </a:lnTo>
                <a:lnTo>
                  <a:pt x="672407" y="318979"/>
                </a:lnTo>
                <a:lnTo>
                  <a:pt x="661849" y="303697"/>
                </a:lnTo>
                <a:close/>
              </a:path>
              <a:path extrusionOk="0" h="897254" w="705485">
                <a:moveTo>
                  <a:pt x="417725" y="0"/>
                </a:moveTo>
                <a:lnTo>
                  <a:pt x="287247" y="0"/>
                </a:lnTo>
                <a:lnTo>
                  <a:pt x="287247" y="196412"/>
                </a:lnTo>
                <a:lnTo>
                  <a:pt x="417725" y="196412"/>
                </a:lnTo>
                <a:lnTo>
                  <a:pt x="4177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8" name="Google Shape;228;p21"/>
          <p:cNvSpPr/>
          <p:nvPr/>
        </p:nvSpPr>
        <p:spPr>
          <a:xfrm>
            <a:off x="2179647" y="4708874"/>
            <a:ext cx="538480" cy="707390"/>
          </a:xfrm>
          <a:custGeom>
            <a:rect b="b" l="l" r="r" t="t"/>
            <a:pathLst>
              <a:path extrusionOk="0" h="707389" w="538480">
                <a:moveTo>
                  <a:pt x="133200" y="6544"/>
                </a:moveTo>
                <a:lnTo>
                  <a:pt x="0" y="6544"/>
                </a:lnTo>
                <a:lnTo>
                  <a:pt x="0" y="706837"/>
                </a:lnTo>
                <a:lnTo>
                  <a:pt x="133200" y="706837"/>
                </a:lnTo>
                <a:lnTo>
                  <a:pt x="133200" y="414992"/>
                </a:lnTo>
                <a:lnTo>
                  <a:pt x="500561" y="414992"/>
                </a:lnTo>
                <a:lnTo>
                  <a:pt x="502132" y="411558"/>
                </a:lnTo>
                <a:lnTo>
                  <a:pt x="269154" y="411558"/>
                </a:lnTo>
                <a:lnTo>
                  <a:pt x="224279" y="404556"/>
                </a:lnTo>
                <a:lnTo>
                  <a:pt x="186721" y="384654"/>
                </a:lnTo>
                <a:lnTo>
                  <a:pt x="158004" y="353506"/>
                </a:lnTo>
                <a:lnTo>
                  <a:pt x="139655" y="312769"/>
                </a:lnTo>
                <a:lnTo>
                  <a:pt x="133200" y="264096"/>
                </a:lnTo>
                <a:lnTo>
                  <a:pt x="139655" y="215422"/>
                </a:lnTo>
                <a:lnTo>
                  <a:pt x="158004" y="174682"/>
                </a:lnTo>
                <a:lnTo>
                  <a:pt x="186721" y="143532"/>
                </a:lnTo>
                <a:lnTo>
                  <a:pt x="224279" y="123627"/>
                </a:lnTo>
                <a:lnTo>
                  <a:pt x="231244" y="122540"/>
                </a:lnTo>
                <a:lnTo>
                  <a:pt x="133200" y="122540"/>
                </a:lnTo>
                <a:lnTo>
                  <a:pt x="133200" y="6544"/>
                </a:lnTo>
                <a:close/>
              </a:path>
              <a:path extrusionOk="0" h="707389" w="538480">
                <a:moveTo>
                  <a:pt x="500561" y="414992"/>
                </a:moveTo>
                <a:lnTo>
                  <a:pt x="168811" y="414992"/>
                </a:lnTo>
                <a:lnTo>
                  <a:pt x="169314" y="416835"/>
                </a:lnTo>
                <a:lnTo>
                  <a:pt x="185644" y="455991"/>
                </a:lnTo>
                <a:lnTo>
                  <a:pt x="210755" y="487055"/>
                </a:lnTo>
                <a:lnTo>
                  <a:pt x="244132" y="509676"/>
                </a:lnTo>
                <a:lnTo>
                  <a:pt x="285256" y="523505"/>
                </a:lnTo>
                <a:lnTo>
                  <a:pt x="333612" y="528193"/>
                </a:lnTo>
                <a:lnTo>
                  <a:pt x="370787" y="523325"/>
                </a:lnTo>
                <a:lnTo>
                  <a:pt x="407296" y="509144"/>
                </a:lnTo>
                <a:lnTo>
                  <a:pt x="441817" y="486287"/>
                </a:lnTo>
                <a:lnTo>
                  <a:pt x="473027" y="455389"/>
                </a:lnTo>
                <a:lnTo>
                  <a:pt x="499604" y="417085"/>
                </a:lnTo>
                <a:lnTo>
                  <a:pt x="500561" y="414992"/>
                </a:lnTo>
                <a:close/>
              </a:path>
              <a:path extrusionOk="0" h="707389" w="538480">
                <a:moveTo>
                  <a:pt x="502129" y="116624"/>
                </a:moveTo>
                <a:lnTo>
                  <a:pt x="269154" y="116624"/>
                </a:lnTo>
                <a:lnTo>
                  <a:pt x="314028" y="123627"/>
                </a:lnTo>
                <a:lnTo>
                  <a:pt x="351586" y="143532"/>
                </a:lnTo>
                <a:lnTo>
                  <a:pt x="380303" y="174682"/>
                </a:lnTo>
                <a:lnTo>
                  <a:pt x="398652" y="215422"/>
                </a:lnTo>
                <a:lnTo>
                  <a:pt x="405108" y="264096"/>
                </a:lnTo>
                <a:lnTo>
                  <a:pt x="398652" y="312769"/>
                </a:lnTo>
                <a:lnTo>
                  <a:pt x="380303" y="353506"/>
                </a:lnTo>
                <a:lnTo>
                  <a:pt x="351586" y="384654"/>
                </a:lnTo>
                <a:lnTo>
                  <a:pt x="314028" y="404556"/>
                </a:lnTo>
                <a:lnTo>
                  <a:pt x="269154" y="411558"/>
                </a:lnTo>
                <a:lnTo>
                  <a:pt x="502132" y="411558"/>
                </a:lnTo>
                <a:lnTo>
                  <a:pt x="520224" y="372011"/>
                </a:lnTo>
                <a:lnTo>
                  <a:pt x="533566" y="320803"/>
                </a:lnTo>
                <a:lnTo>
                  <a:pt x="538308" y="264096"/>
                </a:lnTo>
                <a:lnTo>
                  <a:pt x="533566" y="207386"/>
                </a:lnTo>
                <a:lnTo>
                  <a:pt x="520224" y="156177"/>
                </a:lnTo>
                <a:lnTo>
                  <a:pt x="502129" y="116624"/>
                </a:lnTo>
                <a:close/>
              </a:path>
              <a:path extrusionOk="0" h="707389" w="538480">
                <a:moveTo>
                  <a:pt x="333612" y="0"/>
                </a:moveTo>
                <a:lnTo>
                  <a:pt x="286853" y="5189"/>
                </a:lnTo>
                <a:lnTo>
                  <a:pt x="246305" y="20398"/>
                </a:lnTo>
                <a:lnTo>
                  <a:pt x="212707" y="45084"/>
                </a:lnTo>
                <a:lnTo>
                  <a:pt x="186797" y="78708"/>
                </a:lnTo>
                <a:lnTo>
                  <a:pt x="169314" y="120729"/>
                </a:lnTo>
                <a:lnTo>
                  <a:pt x="168780" y="122540"/>
                </a:lnTo>
                <a:lnTo>
                  <a:pt x="231244" y="122540"/>
                </a:lnTo>
                <a:lnTo>
                  <a:pt x="269154" y="116624"/>
                </a:lnTo>
                <a:lnTo>
                  <a:pt x="502129" y="116624"/>
                </a:lnTo>
                <a:lnTo>
                  <a:pt x="473027" y="72800"/>
                </a:lnTo>
                <a:lnTo>
                  <a:pt x="441817" y="41902"/>
                </a:lnTo>
                <a:lnTo>
                  <a:pt x="407296" y="19047"/>
                </a:lnTo>
                <a:lnTo>
                  <a:pt x="370787" y="4867"/>
                </a:lnTo>
                <a:lnTo>
                  <a:pt x="3336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9" name="Google Shape;229;p21"/>
          <p:cNvSpPr/>
          <p:nvPr/>
        </p:nvSpPr>
        <p:spPr>
          <a:xfrm>
            <a:off x="6066428" y="3855825"/>
            <a:ext cx="526415" cy="513715"/>
          </a:xfrm>
          <a:custGeom>
            <a:rect b="b" l="l" r="r" t="t"/>
            <a:pathLst>
              <a:path extrusionOk="0" h="513714" w="526415">
                <a:moveTo>
                  <a:pt x="526350" y="0"/>
                </a:moveTo>
                <a:lnTo>
                  <a:pt x="271017" y="0"/>
                </a:lnTo>
                <a:lnTo>
                  <a:pt x="166549" y="390071"/>
                </a:lnTo>
                <a:lnTo>
                  <a:pt x="157167" y="471420"/>
                </a:lnTo>
                <a:lnTo>
                  <a:pt x="125755" y="471420"/>
                </a:lnTo>
                <a:lnTo>
                  <a:pt x="131378" y="314513"/>
                </a:lnTo>
                <a:lnTo>
                  <a:pt x="131346" y="0"/>
                </a:lnTo>
                <a:lnTo>
                  <a:pt x="0" y="0"/>
                </a:lnTo>
                <a:lnTo>
                  <a:pt x="0" y="513219"/>
                </a:lnTo>
                <a:lnTo>
                  <a:pt x="256222" y="513219"/>
                </a:lnTo>
                <a:lnTo>
                  <a:pt x="359800" y="123148"/>
                </a:lnTo>
                <a:lnTo>
                  <a:pt x="369182" y="41799"/>
                </a:lnTo>
                <a:lnTo>
                  <a:pt x="400595" y="41799"/>
                </a:lnTo>
                <a:lnTo>
                  <a:pt x="394961" y="198705"/>
                </a:lnTo>
                <a:lnTo>
                  <a:pt x="394961" y="513219"/>
                </a:lnTo>
                <a:lnTo>
                  <a:pt x="526350" y="513219"/>
                </a:lnTo>
                <a:lnTo>
                  <a:pt x="526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0" name="Google Shape;230;p21"/>
          <p:cNvSpPr/>
          <p:nvPr/>
        </p:nvSpPr>
        <p:spPr>
          <a:xfrm>
            <a:off x="2264527" y="3855825"/>
            <a:ext cx="526415" cy="513715"/>
          </a:xfrm>
          <a:custGeom>
            <a:rect b="b" l="l" r="r" t="t"/>
            <a:pathLst>
              <a:path extrusionOk="0" h="513714" w="526414">
                <a:moveTo>
                  <a:pt x="526350" y="0"/>
                </a:moveTo>
                <a:lnTo>
                  <a:pt x="271028" y="0"/>
                </a:lnTo>
                <a:lnTo>
                  <a:pt x="166549" y="390071"/>
                </a:lnTo>
                <a:lnTo>
                  <a:pt x="157167" y="471420"/>
                </a:lnTo>
                <a:lnTo>
                  <a:pt x="125755" y="471420"/>
                </a:lnTo>
                <a:lnTo>
                  <a:pt x="131346" y="314513"/>
                </a:lnTo>
                <a:lnTo>
                  <a:pt x="131346" y="0"/>
                </a:lnTo>
                <a:lnTo>
                  <a:pt x="0" y="0"/>
                </a:lnTo>
                <a:lnTo>
                  <a:pt x="0" y="513219"/>
                </a:lnTo>
                <a:lnTo>
                  <a:pt x="256222" y="513219"/>
                </a:lnTo>
                <a:lnTo>
                  <a:pt x="359800" y="123148"/>
                </a:lnTo>
                <a:lnTo>
                  <a:pt x="369182" y="41799"/>
                </a:lnTo>
                <a:lnTo>
                  <a:pt x="400563" y="41799"/>
                </a:lnTo>
                <a:lnTo>
                  <a:pt x="394961" y="198705"/>
                </a:lnTo>
                <a:lnTo>
                  <a:pt x="394961" y="513219"/>
                </a:lnTo>
                <a:lnTo>
                  <a:pt x="526350" y="513219"/>
                </a:lnTo>
                <a:lnTo>
                  <a:pt x="526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21"/>
          <p:cNvSpPr/>
          <p:nvPr/>
        </p:nvSpPr>
        <p:spPr>
          <a:xfrm>
            <a:off x="1574756" y="4832403"/>
            <a:ext cx="133350" cy="396240"/>
          </a:xfrm>
          <a:custGeom>
            <a:rect b="b" l="l" r="r" t="t"/>
            <a:pathLst>
              <a:path extrusionOk="0" h="396239" w="133350">
                <a:moveTo>
                  <a:pt x="0" y="396239"/>
                </a:moveTo>
                <a:lnTo>
                  <a:pt x="133200" y="396239"/>
                </a:lnTo>
                <a:lnTo>
                  <a:pt x="1332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2" name="Google Shape;232;p21"/>
          <p:cNvSpPr/>
          <p:nvPr/>
        </p:nvSpPr>
        <p:spPr>
          <a:xfrm>
            <a:off x="1574749" y="4715566"/>
            <a:ext cx="489584" cy="513080"/>
          </a:xfrm>
          <a:custGeom>
            <a:rect b="b" l="l" r="r" t="t"/>
            <a:pathLst>
              <a:path extrusionOk="0" h="513079" w="489585">
                <a:moveTo>
                  <a:pt x="489521" y="0"/>
                </a:moveTo>
                <a:lnTo>
                  <a:pt x="0" y="0"/>
                </a:lnTo>
                <a:lnTo>
                  <a:pt x="0" y="116840"/>
                </a:lnTo>
                <a:lnTo>
                  <a:pt x="356298" y="116840"/>
                </a:lnTo>
                <a:lnTo>
                  <a:pt x="356298" y="513080"/>
                </a:lnTo>
                <a:lnTo>
                  <a:pt x="489521" y="513080"/>
                </a:lnTo>
                <a:lnTo>
                  <a:pt x="489521" y="116840"/>
                </a:lnTo>
                <a:lnTo>
                  <a:pt x="4895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3" name="Google Shape;233;p21"/>
          <p:cNvSpPr/>
          <p:nvPr/>
        </p:nvSpPr>
        <p:spPr>
          <a:xfrm>
            <a:off x="4822941" y="4715431"/>
            <a:ext cx="476250" cy="513715"/>
          </a:xfrm>
          <a:custGeom>
            <a:rect b="b" l="l" r="r" t="t"/>
            <a:pathLst>
              <a:path extrusionOk="0" h="513714" w="476250">
                <a:moveTo>
                  <a:pt x="289404" y="0"/>
                </a:moveTo>
                <a:lnTo>
                  <a:pt x="0" y="0"/>
                </a:lnTo>
                <a:lnTo>
                  <a:pt x="0" y="513209"/>
                </a:lnTo>
                <a:lnTo>
                  <a:pt x="297697" y="513209"/>
                </a:lnTo>
                <a:lnTo>
                  <a:pt x="360929" y="507840"/>
                </a:lnTo>
                <a:lnTo>
                  <a:pt x="410665" y="491889"/>
                </a:lnTo>
                <a:lnTo>
                  <a:pt x="446584" y="465591"/>
                </a:lnTo>
                <a:lnTo>
                  <a:pt x="468370" y="429179"/>
                </a:lnTo>
                <a:lnTo>
                  <a:pt x="470869" y="413401"/>
                </a:lnTo>
                <a:lnTo>
                  <a:pt x="131357" y="413401"/>
                </a:lnTo>
                <a:lnTo>
                  <a:pt x="131357" y="298074"/>
                </a:lnTo>
                <a:lnTo>
                  <a:pt x="441172" y="298074"/>
                </a:lnTo>
                <a:lnTo>
                  <a:pt x="425250" y="284540"/>
                </a:lnTo>
                <a:lnTo>
                  <a:pt x="383528" y="267570"/>
                </a:lnTo>
                <a:lnTo>
                  <a:pt x="327801" y="257196"/>
                </a:lnTo>
                <a:lnTo>
                  <a:pt x="325634" y="256945"/>
                </a:lnTo>
                <a:lnTo>
                  <a:pt x="325634" y="226432"/>
                </a:lnTo>
                <a:lnTo>
                  <a:pt x="327707" y="226076"/>
                </a:lnTo>
                <a:lnTo>
                  <a:pt x="377877" y="214571"/>
                </a:lnTo>
                <a:lnTo>
                  <a:pt x="407544" y="199219"/>
                </a:lnTo>
                <a:lnTo>
                  <a:pt x="131357" y="199219"/>
                </a:lnTo>
                <a:lnTo>
                  <a:pt x="131357" y="99787"/>
                </a:lnTo>
                <a:lnTo>
                  <a:pt x="445256" y="99787"/>
                </a:lnTo>
                <a:lnTo>
                  <a:pt x="440964" y="76031"/>
                </a:lnTo>
                <a:lnTo>
                  <a:pt x="420406" y="44006"/>
                </a:lnTo>
                <a:lnTo>
                  <a:pt x="387535" y="20108"/>
                </a:lnTo>
                <a:lnTo>
                  <a:pt x="343488" y="5164"/>
                </a:lnTo>
                <a:lnTo>
                  <a:pt x="289404" y="0"/>
                </a:lnTo>
                <a:close/>
              </a:path>
              <a:path extrusionOk="0" h="513714" w="476250">
                <a:moveTo>
                  <a:pt x="441172" y="298074"/>
                </a:moveTo>
                <a:lnTo>
                  <a:pt x="266410" y="298074"/>
                </a:lnTo>
                <a:lnTo>
                  <a:pt x="299381" y="301610"/>
                </a:lnTo>
                <a:lnTo>
                  <a:pt x="322526" y="312387"/>
                </a:lnTo>
                <a:lnTo>
                  <a:pt x="336173" y="330661"/>
                </a:lnTo>
                <a:lnTo>
                  <a:pt x="340649" y="356690"/>
                </a:lnTo>
                <a:lnTo>
                  <a:pt x="336269" y="382099"/>
                </a:lnTo>
                <a:lnTo>
                  <a:pt x="322782" y="399754"/>
                </a:lnTo>
                <a:lnTo>
                  <a:pt x="299669" y="410055"/>
                </a:lnTo>
                <a:lnTo>
                  <a:pt x="266410" y="413401"/>
                </a:lnTo>
                <a:lnTo>
                  <a:pt x="470869" y="413401"/>
                </a:lnTo>
                <a:lnTo>
                  <a:pt x="475702" y="382888"/>
                </a:lnTo>
                <a:lnTo>
                  <a:pt x="470407" y="341413"/>
                </a:lnTo>
                <a:lnTo>
                  <a:pt x="453900" y="308893"/>
                </a:lnTo>
                <a:lnTo>
                  <a:pt x="441172" y="298074"/>
                </a:lnTo>
                <a:close/>
              </a:path>
              <a:path extrusionOk="0" h="513714" w="476250">
                <a:moveTo>
                  <a:pt x="445256" y="99787"/>
                </a:moveTo>
                <a:lnTo>
                  <a:pt x="251667" y="99787"/>
                </a:lnTo>
                <a:lnTo>
                  <a:pt x="279079" y="102882"/>
                </a:lnTo>
                <a:lnTo>
                  <a:pt x="298527" y="112221"/>
                </a:lnTo>
                <a:lnTo>
                  <a:pt x="310118" y="127891"/>
                </a:lnTo>
                <a:lnTo>
                  <a:pt x="313959" y="149974"/>
                </a:lnTo>
                <a:lnTo>
                  <a:pt x="310039" y="171455"/>
                </a:lnTo>
                <a:lnTo>
                  <a:pt x="298315" y="186851"/>
                </a:lnTo>
                <a:lnTo>
                  <a:pt x="278840" y="196120"/>
                </a:lnTo>
                <a:lnTo>
                  <a:pt x="251667" y="199219"/>
                </a:lnTo>
                <a:lnTo>
                  <a:pt x="407544" y="199219"/>
                </a:lnTo>
                <a:lnTo>
                  <a:pt x="415767" y="194963"/>
                </a:lnTo>
                <a:lnTo>
                  <a:pt x="439717" y="163233"/>
                </a:lnTo>
                <a:lnTo>
                  <a:pt x="448070" y="115357"/>
                </a:lnTo>
                <a:lnTo>
                  <a:pt x="445256" y="997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4" name="Google Shape;234;p21"/>
          <p:cNvSpPr/>
          <p:nvPr/>
        </p:nvSpPr>
        <p:spPr>
          <a:xfrm>
            <a:off x="4039432" y="4715427"/>
            <a:ext cx="452120" cy="513715"/>
          </a:xfrm>
          <a:custGeom>
            <a:rect b="b" l="l" r="r" t="t"/>
            <a:pathLst>
              <a:path extrusionOk="0" h="513714" w="452120">
                <a:moveTo>
                  <a:pt x="133221" y="0"/>
                </a:moveTo>
                <a:lnTo>
                  <a:pt x="0" y="0"/>
                </a:lnTo>
                <a:lnTo>
                  <a:pt x="0" y="513230"/>
                </a:lnTo>
                <a:lnTo>
                  <a:pt x="250746" y="513230"/>
                </a:lnTo>
                <a:lnTo>
                  <a:pt x="301518" y="509006"/>
                </a:lnTo>
                <a:lnTo>
                  <a:pt x="345652" y="496602"/>
                </a:lnTo>
                <a:lnTo>
                  <a:pt x="382721" y="476415"/>
                </a:lnTo>
                <a:lnTo>
                  <a:pt x="412296" y="448846"/>
                </a:lnTo>
                <a:lnTo>
                  <a:pt x="433950" y="414293"/>
                </a:lnTo>
                <a:lnTo>
                  <a:pt x="439675" y="396595"/>
                </a:lnTo>
                <a:lnTo>
                  <a:pt x="133221" y="396595"/>
                </a:lnTo>
                <a:lnTo>
                  <a:pt x="133221" y="252243"/>
                </a:lnTo>
                <a:lnTo>
                  <a:pt x="438644" y="252243"/>
                </a:lnTo>
                <a:lnTo>
                  <a:pt x="433950" y="237804"/>
                </a:lnTo>
                <a:lnTo>
                  <a:pt x="412296" y="203423"/>
                </a:lnTo>
                <a:lnTo>
                  <a:pt x="382721" y="175993"/>
                </a:lnTo>
                <a:lnTo>
                  <a:pt x="345652" y="155909"/>
                </a:lnTo>
                <a:lnTo>
                  <a:pt x="301518" y="143569"/>
                </a:lnTo>
                <a:lnTo>
                  <a:pt x="250746" y="139367"/>
                </a:lnTo>
                <a:lnTo>
                  <a:pt x="133221" y="139367"/>
                </a:lnTo>
                <a:lnTo>
                  <a:pt x="133221" y="0"/>
                </a:lnTo>
                <a:close/>
              </a:path>
              <a:path extrusionOk="0" h="513714" w="452120">
                <a:moveTo>
                  <a:pt x="438644" y="252243"/>
                </a:moveTo>
                <a:lnTo>
                  <a:pt x="230506" y="252243"/>
                </a:lnTo>
                <a:lnTo>
                  <a:pt x="270653" y="256338"/>
                </a:lnTo>
                <a:lnTo>
                  <a:pt x="297988" y="269215"/>
                </a:lnTo>
                <a:lnTo>
                  <a:pt x="313594" y="291766"/>
                </a:lnTo>
                <a:lnTo>
                  <a:pt x="318555" y="324880"/>
                </a:lnTo>
                <a:lnTo>
                  <a:pt x="313479" y="357289"/>
                </a:lnTo>
                <a:lnTo>
                  <a:pt x="297682" y="379585"/>
                </a:lnTo>
                <a:lnTo>
                  <a:pt x="270308" y="392457"/>
                </a:lnTo>
                <a:lnTo>
                  <a:pt x="230506" y="396595"/>
                </a:lnTo>
                <a:lnTo>
                  <a:pt x="439675" y="396595"/>
                </a:lnTo>
                <a:lnTo>
                  <a:pt x="447256" y="373156"/>
                </a:lnTo>
                <a:lnTo>
                  <a:pt x="451787" y="325833"/>
                </a:lnTo>
                <a:lnTo>
                  <a:pt x="447256" y="278739"/>
                </a:lnTo>
                <a:lnTo>
                  <a:pt x="438644" y="252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5" name="Google Shape;235;p21"/>
          <p:cNvSpPr/>
          <p:nvPr/>
        </p:nvSpPr>
        <p:spPr>
          <a:xfrm>
            <a:off x="4574363" y="4715427"/>
            <a:ext cx="133350" cy="513715"/>
          </a:xfrm>
          <a:custGeom>
            <a:rect b="b" l="l" r="r" t="t"/>
            <a:pathLst>
              <a:path extrusionOk="0" h="513714" w="133350">
                <a:moveTo>
                  <a:pt x="133200" y="0"/>
                </a:moveTo>
                <a:lnTo>
                  <a:pt x="0" y="0"/>
                </a:lnTo>
                <a:lnTo>
                  <a:pt x="0" y="513219"/>
                </a:lnTo>
                <a:lnTo>
                  <a:pt x="133200" y="513219"/>
                </a:lnTo>
                <a:lnTo>
                  <a:pt x="1332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6" name="Google Shape;236;p21"/>
          <p:cNvSpPr/>
          <p:nvPr/>
        </p:nvSpPr>
        <p:spPr>
          <a:xfrm>
            <a:off x="4291343" y="3849270"/>
            <a:ext cx="538480" cy="528320"/>
          </a:xfrm>
          <a:custGeom>
            <a:rect b="b" l="l" r="r" t="t"/>
            <a:pathLst>
              <a:path extrusionOk="0" h="528320" w="538479">
                <a:moveTo>
                  <a:pt x="269154" y="0"/>
                </a:moveTo>
                <a:lnTo>
                  <a:pt x="216858" y="3775"/>
                </a:lnTo>
                <a:lnTo>
                  <a:pt x="169243" y="14842"/>
                </a:lnTo>
                <a:lnTo>
                  <a:pt x="126700" y="32817"/>
                </a:lnTo>
                <a:lnTo>
                  <a:pt x="89624" y="57312"/>
                </a:lnTo>
                <a:lnTo>
                  <a:pt x="58408" y="87943"/>
                </a:lnTo>
                <a:lnTo>
                  <a:pt x="33444" y="124322"/>
                </a:lnTo>
                <a:lnTo>
                  <a:pt x="15126" y="166065"/>
                </a:lnTo>
                <a:lnTo>
                  <a:pt x="3847" y="212785"/>
                </a:lnTo>
                <a:lnTo>
                  <a:pt x="0" y="264096"/>
                </a:lnTo>
                <a:lnTo>
                  <a:pt x="3847" y="315407"/>
                </a:lnTo>
                <a:lnTo>
                  <a:pt x="15126" y="362127"/>
                </a:lnTo>
                <a:lnTo>
                  <a:pt x="33444" y="403870"/>
                </a:lnTo>
                <a:lnTo>
                  <a:pt x="58408" y="440250"/>
                </a:lnTo>
                <a:lnTo>
                  <a:pt x="89624" y="470880"/>
                </a:lnTo>
                <a:lnTo>
                  <a:pt x="126700" y="495376"/>
                </a:lnTo>
                <a:lnTo>
                  <a:pt x="169243" y="513350"/>
                </a:lnTo>
                <a:lnTo>
                  <a:pt x="216858" y="524418"/>
                </a:lnTo>
                <a:lnTo>
                  <a:pt x="269154" y="528193"/>
                </a:lnTo>
                <a:lnTo>
                  <a:pt x="321452" y="524418"/>
                </a:lnTo>
                <a:lnTo>
                  <a:pt x="369069" y="513350"/>
                </a:lnTo>
                <a:lnTo>
                  <a:pt x="411612" y="495376"/>
                </a:lnTo>
                <a:lnTo>
                  <a:pt x="448687" y="470880"/>
                </a:lnTo>
                <a:lnTo>
                  <a:pt x="479903" y="440250"/>
                </a:lnTo>
                <a:lnTo>
                  <a:pt x="499591" y="411558"/>
                </a:lnTo>
                <a:lnTo>
                  <a:pt x="269154" y="411558"/>
                </a:lnTo>
                <a:lnTo>
                  <a:pt x="224279" y="404556"/>
                </a:lnTo>
                <a:lnTo>
                  <a:pt x="186721" y="384654"/>
                </a:lnTo>
                <a:lnTo>
                  <a:pt x="158004" y="353506"/>
                </a:lnTo>
                <a:lnTo>
                  <a:pt x="139655" y="312769"/>
                </a:lnTo>
                <a:lnTo>
                  <a:pt x="133200" y="264096"/>
                </a:lnTo>
                <a:lnTo>
                  <a:pt x="139655" y="215422"/>
                </a:lnTo>
                <a:lnTo>
                  <a:pt x="158004" y="174682"/>
                </a:lnTo>
                <a:lnTo>
                  <a:pt x="186721" y="143532"/>
                </a:lnTo>
                <a:lnTo>
                  <a:pt x="224279" y="123627"/>
                </a:lnTo>
                <a:lnTo>
                  <a:pt x="269154" y="116624"/>
                </a:lnTo>
                <a:lnTo>
                  <a:pt x="499583" y="116624"/>
                </a:lnTo>
                <a:lnTo>
                  <a:pt x="479903" y="87943"/>
                </a:lnTo>
                <a:lnTo>
                  <a:pt x="448687" y="57312"/>
                </a:lnTo>
                <a:lnTo>
                  <a:pt x="411612" y="32817"/>
                </a:lnTo>
                <a:lnTo>
                  <a:pt x="369069" y="14842"/>
                </a:lnTo>
                <a:lnTo>
                  <a:pt x="321452" y="3775"/>
                </a:lnTo>
                <a:lnTo>
                  <a:pt x="269154" y="0"/>
                </a:lnTo>
                <a:close/>
              </a:path>
              <a:path extrusionOk="0" h="528320" w="538479">
                <a:moveTo>
                  <a:pt x="499583" y="116624"/>
                </a:moveTo>
                <a:lnTo>
                  <a:pt x="269154" y="116624"/>
                </a:lnTo>
                <a:lnTo>
                  <a:pt x="314028" y="123627"/>
                </a:lnTo>
                <a:lnTo>
                  <a:pt x="351586" y="143532"/>
                </a:lnTo>
                <a:lnTo>
                  <a:pt x="380303" y="174682"/>
                </a:lnTo>
                <a:lnTo>
                  <a:pt x="398652" y="215422"/>
                </a:lnTo>
                <a:lnTo>
                  <a:pt x="405108" y="264096"/>
                </a:lnTo>
                <a:lnTo>
                  <a:pt x="398652" y="312769"/>
                </a:lnTo>
                <a:lnTo>
                  <a:pt x="380303" y="353506"/>
                </a:lnTo>
                <a:lnTo>
                  <a:pt x="351586" y="384654"/>
                </a:lnTo>
                <a:lnTo>
                  <a:pt x="314028" y="404556"/>
                </a:lnTo>
                <a:lnTo>
                  <a:pt x="269154" y="411558"/>
                </a:lnTo>
                <a:lnTo>
                  <a:pt x="499591" y="411558"/>
                </a:lnTo>
                <a:lnTo>
                  <a:pt x="504866" y="403870"/>
                </a:lnTo>
                <a:lnTo>
                  <a:pt x="523183" y="362127"/>
                </a:lnTo>
                <a:lnTo>
                  <a:pt x="534461" y="315407"/>
                </a:lnTo>
                <a:lnTo>
                  <a:pt x="538308" y="264096"/>
                </a:lnTo>
                <a:lnTo>
                  <a:pt x="534461" y="212785"/>
                </a:lnTo>
                <a:lnTo>
                  <a:pt x="523183" y="166065"/>
                </a:lnTo>
                <a:lnTo>
                  <a:pt x="504866" y="124322"/>
                </a:lnTo>
                <a:lnTo>
                  <a:pt x="499583" y="1166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7" name="Google Shape;237;p21"/>
          <p:cNvSpPr/>
          <p:nvPr/>
        </p:nvSpPr>
        <p:spPr>
          <a:xfrm>
            <a:off x="4917397" y="3855825"/>
            <a:ext cx="476250" cy="513715"/>
          </a:xfrm>
          <a:custGeom>
            <a:rect b="b" l="l" r="r" t="t"/>
            <a:pathLst>
              <a:path extrusionOk="0" h="513714" w="476250">
                <a:moveTo>
                  <a:pt x="289425" y="0"/>
                </a:moveTo>
                <a:lnTo>
                  <a:pt x="0" y="0"/>
                </a:lnTo>
                <a:lnTo>
                  <a:pt x="0" y="513209"/>
                </a:lnTo>
                <a:lnTo>
                  <a:pt x="297718" y="513209"/>
                </a:lnTo>
                <a:lnTo>
                  <a:pt x="360950" y="507840"/>
                </a:lnTo>
                <a:lnTo>
                  <a:pt x="410685" y="491889"/>
                </a:lnTo>
                <a:lnTo>
                  <a:pt x="446605" y="465591"/>
                </a:lnTo>
                <a:lnTo>
                  <a:pt x="468391" y="429179"/>
                </a:lnTo>
                <a:lnTo>
                  <a:pt x="470890" y="413401"/>
                </a:lnTo>
                <a:lnTo>
                  <a:pt x="131388" y="413401"/>
                </a:lnTo>
                <a:lnTo>
                  <a:pt x="131388" y="298074"/>
                </a:lnTo>
                <a:lnTo>
                  <a:pt x="441178" y="298074"/>
                </a:lnTo>
                <a:lnTo>
                  <a:pt x="425258" y="284545"/>
                </a:lnTo>
                <a:lnTo>
                  <a:pt x="383537" y="267574"/>
                </a:lnTo>
                <a:lnTo>
                  <a:pt x="327822" y="257196"/>
                </a:lnTo>
                <a:lnTo>
                  <a:pt x="325665" y="256934"/>
                </a:lnTo>
                <a:lnTo>
                  <a:pt x="325665" y="226422"/>
                </a:lnTo>
                <a:lnTo>
                  <a:pt x="327728" y="226076"/>
                </a:lnTo>
                <a:lnTo>
                  <a:pt x="377886" y="214571"/>
                </a:lnTo>
                <a:lnTo>
                  <a:pt x="407578" y="199208"/>
                </a:lnTo>
                <a:lnTo>
                  <a:pt x="131388" y="199208"/>
                </a:lnTo>
                <a:lnTo>
                  <a:pt x="131388" y="99787"/>
                </a:lnTo>
                <a:lnTo>
                  <a:pt x="445288" y="99787"/>
                </a:lnTo>
                <a:lnTo>
                  <a:pt x="440995" y="76031"/>
                </a:lnTo>
                <a:lnTo>
                  <a:pt x="420437" y="44006"/>
                </a:lnTo>
                <a:lnTo>
                  <a:pt x="387564" y="20108"/>
                </a:lnTo>
                <a:lnTo>
                  <a:pt x="343514" y="5164"/>
                </a:lnTo>
                <a:lnTo>
                  <a:pt x="289425" y="0"/>
                </a:lnTo>
                <a:close/>
              </a:path>
              <a:path extrusionOk="0" h="513714" w="476250">
                <a:moveTo>
                  <a:pt x="441178" y="298074"/>
                </a:moveTo>
                <a:lnTo>
                  <a:pt x="266431" y="298074"/>
                </a:lnTo>
                <a:lnTo>
                  <a:pt x="299391" y="301610"/>
                </a:lnTo>
                <a:lnTo>
                  <a:pt x="322541" y="312387"/>
                </a:lnTo>
                <a:lnTo>
                  <a:pt x="336198" y="330661"/>
                </a:lnTo>
                <a:lnTo>
                  <a:pt x="340680" y="356690"/>
                </a:lnTo>
                <a:lnTo>
                  <a:pt x="336298" y="382099"/>
                </a:lnTo>
                <a:lnTo>
                  <a:pt x="322808" y="399754"/>
                </a:lnTo>
                <a:lnTo>
                  <a:pt x="299691" y="410055"/>
                </a:lnTo>
                <a:lnTo>
                  <a:pt x="266431" y="413401"/>
                </a:lnTo>
                <a:lnTo>
                  <a:pt x="470890" y="413401"/>
                </a:lnTo>
                <a:lnTo>
                  <a:pt x="475723" y="382888"/>
                </a:lnTo>
                <a:lnTo>
                  <a:pt x="470425" y="341414"/>
                </a:lnTo>
                <a:lnTo>
                  <a:pt x="453912" y="308896"/>
                </a:lnTo>
                <a:lnTo>
                  <a:pt x="441178" y="298074"/>
                </a:lnTo>
                <a:close/>
              </a:path>
              <a:path extrusionOk="0" h="513714" w="476250">
                <a:moveTo>
                  <a:pt x="445288" y="99787"/>
                </a:moveTo>
                <a:lnTo>
                  <a:pt x="251667" y="99787"/>
                </a:lnTo>
                <a:lnTo>
                  <a:pt x="279088" y="102882"/>
                </a:lnTo>
                <a:lnTo>
                  <a:pt x="298535" y="112221"/>
                </a:lnTo>
                <a:lnTo>
                  <a:pt x="310121" y="127891"/>
                </a:lnTo>
                <a:lnTo>
                  <a:pt x="313959" y="149974"/>
                </a:lnTo>
                <a:lnTo>
                  <a:pt x="310042" y="171454"/>
                </a:lnTo>
                <a:lnTo>
                  <a:pt x="298323" y="186846"/>
                </a:lnTo>
                <a:lnTo>
                  <a:pt x="278849" y="196111"/>
                </a:lnTo>
                <a:lnTo>
                  <a:pt x="251667" y="199208"/>
                </a:lnTo>
                <a:lnTo>
                  <a:pt x="407578" y="199208"/>
                </a:lnTo>
                <a:lnTo>
                  <a:pt x="415781" y="194963"/>
                </a:lnTo>
                <a:lnTo>
                  <a:pt x="439743" y="163233"/>
                </a:lnTo>
                <a:lnTo>
                  <a:pt x="448101" y="115357"/>
                </a:lnTo>
                <a:lnTo>
                  <a:pt x="445288" y="997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8" name="Google Shape;238;p21"/>
          <p:cNvSpPr/>
          <p:nvPr/>
        </p:nvSpPr>
        <p:spPr>
          <a:xfrm>
            <a:off x="2787303" y="4708874"/>
            <a:ext cx="538480" cy="528320"/>
          </a:xfrm>
          <a:custGeom>
            <a:rect b="b" l="l" r="r" t="t"/>
            <a:pathLst>
              <a:path extrusionOk="0" h="528320" w="538479">
                <a:moveTo>
                  <a:pt x="269154" y="0"/>
                </a:moveTo>
                <a:lnTo>
                  <a:pt x="216855" y="3775"/>
                </a:lnTo>
                <a:lnTo>
                  <a:pt x="169238" y="14842"/>
                </a:lnTo>
                <a:lnTo>
                  <a:pt x="126696" y="32817"/>
                </a:lnTo>
                <a:lnTo>
                  <a:pt x="89620" y="57312"/>
                </a:lnTo>
                <a:lnTo>
                  <a:pt x="58404" y="87943"/>
                </a:lnTo>
                <a:lnTo>
                  <a:pt x="33442" y="124322"/>
                </a:lnTo>
                <a:lnTo>
                  <a:pt x="15125" y="166065"/>
                </a:lnTo>
                <a:lnTo>
                  <a:pt x="3846" y="212785"/>
                </a:lnTo>
                <a:lnTo>
                  <a:pt x="0" y="264096"/>
                </a:lnTo>
                <a:lnTo>
                  <a:pt x="3846" y="315407"/>
                </a:lnTo>
                <a:lnTo>
                  <a:pt x="15125" y="362127"/>
                </a:lnTo>
                <a:lnTo>
                  <a:pt x="33442" y="403870"/>
                </a:lnTo>
                <a:lnTo>
                  <a:pt x="58404" y="440250"/>
                </a:lnTo>
                <a:lnTo>
                  <a:pt x="89620" y="470880"/>
                </a:lnTo>
                <a:lnTo>
                  <a:pt x="126696" y="495376"/>
                </a:lnTo>
                <a:lnTo>
                  <a:pt x="169238" y="513350"/>
                </a:lnTo>
                <a:lnTo>
                  <a:pt x="216855" y="524418"/>
                </a:lnTo>
                <a:lnTo>
                  <a:pt x="269154" y="528193"/>
                </a:lnTo>
                <a:lnTo>
                  <a:pt x="321452" y="524418"/>
                </a:lnTo>
                <a:lnTo>
                  <a:pt x="369069" y="513350"/>
                </a:lnTo>
                <a:lnTo>
                  <a:pt x="411612" y="495376"/>
                </a:lnTo>
                <a:lnTo>
                  <a:pt x="448687" y="470880"/>
                </a:lnTo>
                <a:lnTo>
                  <a:pt x="479903" y="440250"/>
                </a:lnTo>
                <a:lnTo>
                  <a:pt x="499591" y="411558"/>
                </a:lnTo>
                <a:lnTo>
                  <a:pt x="269154" y="411558"/>
                </a:lnTo>
                <a:lnTo>
                  <a:pt x="224279" y="404556"/>
                </a:lnTo>
                <a:lnTo>
                  <a:pt x="186721" y="384654"/>
                </a:lnTo>
                <a:lnTo>
                  <a:pt x="158004" y="353506"/>
                </a:lnTo>
                <a:lnTo>
                  <a:pt x="139655" y="312769"/>
                </a:lnTo>
                <a:lnTo>
                  <a:pt x="133200" y="264096"/>
                </a:lnTo>
                <a:lnTo>
                  <a:pt x="139655" y="215422"/>
                </a:lnTo>
                <a:lnTo>
                  <a:pt x="158004" y="174682"/>
                </a:lnTo>
                <a:lnTo>
                  <a:pt x="186721" y="143532"/>
                </a:lnTo>
                <a:lnTo>
                  <a:pt x="224279" y="123627"/>
                </a:lnTo>
                <a:lnTo>
                  <a:pt x="269154" y="116624"/>
                </a:lnTo>
                <a:lnTo>
                  <a:pt x="499583" y="116624"/>
                </a:lnTo>
                <a:lnTo>
                  <a:pt x="479903" y="87943"/>
                </a:lnTo>
                <a:lnTo>
                  <a:pt x="448687" y="57312"/>
                </a:lnTo>
                <a:lnTo>
                  <a:pt x="411612" y="32817"/>
                </a:lnTo>
                <a:lnTo>
                  <a:pt x="369069" y="14842"/>
                </a:lnTo>
                <a:lnTo>
                  <a:pt x="321452" y="3775"/>
                </a:lnTo>
                <a:lnTo>
                  <a:pt x="269154" y="0"/>
                </a:lnTo>
                <a:close/>
              </a:path>
              <a:path extrusionOk="0" h="528320" w="538479">
                <a:moveTo>
                  <a:pt x="499583" y="116624"/>
                </a:moveTo>
                <a:lnTo>
                  <a:pt x="269154" y="116624"/>
                </a:lnTo>
                <a:lnTo>
                  <a:pt x="314028" y="123627"/>
                </a:lnTo>
                <a:lnTo>
                  <a:pt x="351586" y="143532"/>
                </a:lnTo>
                <a:lnTo>
                  <a:pt x="380303" y="174682"/>
                </a:lnTo>
                <a:lnTo>
                  <a:pt x="398652" y="215422"/>
                </a:lnTo>
                <a:lnTo>
                  <a:pt x="405108" y="264096"/>
                </a:lnTo>
                <a:lnTo>
                  <a:pt x="398652" y="312769"/>
                </a:lnTo>
                <a:lnTo>
                  <a:pt x="380303" y="353506"/>
                </a:lnTo>
                <a:lnTo>
                  <a:pt x="351586" y="384654"/>
                </a:lnTo>
                <a:lnTo>
                  <a:pt x="314028" y="404556"/>
                </a:lnTo>
                <a:lnTo>
                  <a:pt x="269154" y="411558"/>
                </a:lnTo>
                <a:lnTo>
                  <a:pt x="499591" y="411558"/>
                </a:lnTo>
                <a:lnTo>
                  <a:pt x="504866" y="403870"/>
                </a:lnTo>
                <a:lnTo>
                  <a:pt x="523183" y="362127"/>
                </a:lnTo>
                <a:lnTo>
                  <a:pt x="534461" y="315407"/>
                </a:lnTo>
                <a:lnTo>
                  <a:pt x="538308" y="264096"/>
                </a:lnTo>
                <a:lnTo>
                  <a:pt x="534461" y="212785"/>
                </a:lnTo>
                <a:lnTo>
                  <a:pt x="523183" y="166065"/>
                </a:lnTo>
                <a:lnTo>
                  <a:pt x="504866" y="124322"/>
                </a:lnTo>
                <a:lnTo>
                  <a:pt x="499583" y="1166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9" name="Google Shape;239;p21"/>
          <p:cNvSpPr/>
          <p:nvPr/>
        </p:nvSpPr>
        <p:spPr>
          <a:xfrm>
            <a:off x="3413366" y="4708874"/>
            <a:ext cx="538480" cy="707390"/>
          </a:xfrm>
          <a:custGeom>
            <a:rect b="b" l="l" r="r" t="t"/>
            <a:pathLst>
              <a:path extrusionOk="0" h="707389" w="538479">
                <a:moveTo>
                  <a:pt x="133221" y="6544"/>
                </a:moveTo>
                <a:lnTo>
                  <a:pt x="0" y="6544"/>
                </a:lnTo>
                <a:lnTo>
                  <a:pt x="0" y="706837"/>
                </a:lnTo>
                <a:lnTo>
                  <a:pt x="133221" y="706837"/>
                </a:lnTo>
                <a:lnTo>
                  <a:pt x="133221" y="414992"/>
                </a:lnTo>
                <a:lnTo>
                  <a:pt x="500559" y="414992"/>
                </a:lnTo>
                <a:lnTo>
                  <a:pt x="502129" y="411558"/>
                </a:lnTo>
                <a:lnTo>
                  <a:pt x="269143" y="411558"/>
                </a:lnTo>
                <a:lnTo>
                  <a:pt x="224272" y="404556"/>
                </a:lnTo>
                <a:lnTo>
                  <a:pt x="186721" y="384654"/>
                </a:lnTo>
                <a:lnTo>
                  <a:pt x="158014" y="353506"/>
                </a:lnTo>
                <a:lnTo>
                  <a:pt x="139673" y="312769"/>
                </a:lnTo>
                <a:lnTo>
                  <a:pt x="133221" y="264096"/>
                </a:lnTo>
                <a:lnTo>
                  <a:pt x="139673" y="215422"/>
                </a:lnTo>
                <a:lnTo>
                  <a:pt x="158014" y="174682"/>
                </a:lnTo>
                <a:lnTo>
                  <a:pt x="186721" y="143532"/>
                </a:lnTo>
                <a:lnTo>
                  <a:pt x="224272" y="123627"/>
                </a:lnTo>
                <a:lnTo>
                  <a:pt x="231236" y="122540"/>
                </a:lnTo>
                <a:lnTo>
                  <a:pt x="133221" y="122540"/>
                </a:lnTo>
                <a:lnTo>
                  <a:pt x="133221" y="6544"/>
                </a:lnTo>
                <a:close/>
              </a:path>
              <a:path extrusionOk="0" h="707389" w="538479">
                <a:moveTo>
                  <a:pt x="500559" y="414992"/>
                </a:moveTo>
                <a:lnTo>
                  <a:pt x="168832" y="414992"/>
                </a:lnTo>
                <a:lnTo>
                  <a:pt x="169335" y="416835"/>
                </a:lnTo>
                <a:lnTo>
                  <a:pt x="185665" y="455991"/>
                </a:lnTo>
                <a:lnTo>
                  <a:pt x="210774" y="487055"/>
                </a:lnTo>
                <a:lnTo>
                  <a:pt x="244146" y="509676"/>
                </a:lnTo>
                <a:lnTo>
                  <a:pt x="285261" y="523505"/>
                </a:lnTo>
                <a:lnTo>
                  <a:pt x="333602" y="528193"/>
                </a:lnTo>
                <a:lnTo>
                  <a:pt x="370786" y="523325"/>
                </a:lnTo>
                <a:lnTo>
                  <a:pt x="407299" y="509144"/>
                </a:lnTo>
                <a:lnTo>
                  <a:pt x="441820" y="486287"/>
                </a:lnTo>
                <a:lnTo>
                  <a:pt x="473028" y="455389"/>
                </a:lnTo>
                <a:lnTo>
                  <a:pt x="499601" y="417085"/>
                </a:lnTo>
                <a:lnTo>
                  <a:pt x="500559" y="414992"/>
                </a:lnTo>
                <a:close/>
              </a:path>
              <a:path extrusionOk="0" h="707389" w="538479">
                <a:moveTo>
                  <a:pt x="502127" y="116624"/>
                </a:moveTo>
                <a:lnTo>
                  <a:pt x="269143" y="116624"/>
                </a:lnTo>
                <a:lnTo>
                  <a:pt x="314031" y="123627"/>
                </a:lnTo>
                <a:lnTo>
                  <a:pt x="351593" y="143532"/>
                </a:lnTo>
                <a:lnTo>
                  <a:pt x="380309" y="174682"/>
                </a:lnTo>
                <a:lnTo>
                  <a:pt x="398654" y="215422"/>
                </a:lnTo>
                <a:lnTo>
                  <a:pt x="405108" y="264096"/>
                </a:lnTo>
                <a:lnTo>
                  <a:pt x="398654" y="312769"/>
                </a:lnTo>
                <a:lnTo>
                  <a:pt x="380309" y="353506"/>
                </a:lnTo>
                <a:lnTo>
                  <a:pt x="351593" y="384654"/>
                </a:lnTo>
                <a:lnTo>
                  <a:pt x="314031" y="404556"/>
                </a:lnTo>
                <a:lnTo>
                  <a:pt x="269143" y="411558"/>
                </a:lnTo>
                <a:lnTo>
                  <a:pt x="502129" y="411558"/>
                </a:lnTo>
                <a:lnTo>
                  <a:pt x="520218" y="372011"/>
                </a:lnTo>
                <a:lnTo>
                  <a:pt x="533557" y="320803"/>
                </a:lnTo>
                <a:lnTo>
                  <a:pt x="538297" y="264096"/>
                </a:lnTo>
                <a:lnTo>
                  <a:pt x="533557" y="207386"/>
                </a:lnTo>
                <a:lnTo>
                  <a:pt x="520218" y="156177"/>
                </a:lnTo>
                <a:lnTo>
                  <a:pt x="502127" y="116624"/>
                </a:lnTo>
                <a:close/>
              </a:path>
              <a:path extrusionOk="0" h="707389" w="538479">
                <a:moveTo>
                  <a:pt x="333602" y="0"/>
                </a:moveTo>
                <a:lnTo>
                  <a:pt x="286846" y="5189"/>
                </a:lnTo>
                <a:lnTo>
                  <a:pt x="246308" y="20398"/>
                </a:lnTo>
                <a:lnTo>
                  <a:pt x="212721" y="45084"/>
                </a:lnTo>
                <a:lnTo>
                  <a:pt x="186819" y="78708"/>
                </a:lnTo>
                <a:lnTo>
                  <a:pt x="169335" y="120729"/>
                </a:lnTo>
                <a:lnTo>
                  <a:pt x="168801" y="122540"/>
                </a:lnTo>
                <a:lnTo>
                  <a:pt x="231236" y="122540"/>
                </a:lnTo>
                <a:lnTo>
                  <a:pt x="269143" y="116624"/>
                </a:lnTo>
                <a:lnTo>
                  <a:pt x="502127" y="116624"/>
                </a:lnTo>
                <a:lnTo>
                  <a:pt x="473028" y="72800"/>
                </a:lnTo>
                <a:lnTo>
                  <a:pt x="441820" y="41902"/>
                </a:lnTo>
                <a:lnTo>
                  <a:pt x="407299" y="19047"/>
                </a:lnTo>
                <a:lnTo>
                  <a:pt x="370786" y="4867"/>
                </a:lnTo>
                <a:lnTo>
                  <a:pt x="3336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0" name="Google Shape;240;p21"/>
          <p:cNvSpPr/>
          <p:nvPr/>
        </p:nvSpPr>
        <p:spPr>
          <a:xfrm>
            <a:off x="3683686" y="3849270"/>
            <a:ext cx="538480" cy="707390"/>
          </a:xfrm>
          <a:custGeom>
            <a:rect b="b" l="l" r="r" t="t"/>
            <a:pathLst>
              <a:path extrusionOk="0" h="707389" w="538479">
                <a:moveTo>
                  <a:pt x="133231" y="6544"/>
                </a:moveTo>
                <a:lnTo>
                  <a:pt x="0" y="6544"/>
                </a:lnTo>
                <a:lnTo>
                  <a:pt x="0" y="706837"/>
                </a:lnTo>
                <a:lnTo>
                  <a:pt x="133231" y="706837"/>
                </a:lnTo>
                <a:lnTo>
                  <a:pt x="133231" y="414992"/>
                </a:lnTo>
                <a:lnTo>
                  <a:pt x="500569" y="414992"/>
                </a:lnTo>
                <a:lnTo>
                  <a:pt x="502140" y="411558"/>
                </a:lnTo>
                <a:lnTo>
                  <a:pt x="269154" y="411558"/>
                </a:lnTo>
                <a:lnTo>
                  <a:pt x="224283" y="404556"/>
                </a:lnTo>
                <a:lnTo>
                  <a:pt x="186732" y="384654"/>
                </a:lnTo>
                <a:lnTo>
                  <a:pt x="158024" y="353506"/>
                </a:lnTo>
                <a:lnTo>
                  <a:pt x="139683" y="312769"/>
                </a:lnTo>
                <a:lnTo>
                  <a:pt x="133231" y="264096"/>
                </a:lnTo>
                <a:lnTo>
                  <a:pt x="139683" y="215422"/>
                </a:lnTo>
                <a:lnTo>
                  <a:pt x="158024" y="174682"/>
                </a:lnTo>
                <a:lnTo>
                  <a:pt x="186732" y="143532"/>
                </a:lnTo>
                <a:lnTo>
                  <a:pt x="224283" y="123627"/>
                </a:lnTo>
                <a:lnTo>
                  <a:pt x="231247" y="122540"/>
                </a:lnTo>
                <a:lnTo>
                  <a:pt x="133231" y="122540"/>
                </a:lnTo>
                <a:lnTo>
                  <a:pt x="133231" y="6544"/>
                </a:lnTo>
                <a:close/>
              </a:path>
              <a:path extrusionOk="0" h="707389" w="538479">
                <a:moveTo>
                  <a:pt x="500569" y="414992"/>
                </a:moveTo>
                <a:lnTo>
                  <a:pt x="168811" y="414992"/>
                </a:lnTo>
                <a:lnTo>
                  <a:pt x="169345" y="416835"/>
                </a:lnTo>
                <a:lnTo>
                  <a:pt x="185675" y="455991"/>
                </a:lnTo>
                <a:lnTo>
                  <a:pt x="210785" y="487055"/>
                </a:lnTo>
                <a:lnTo>
                  <a:pt x="244157" y="509676"/>
                </a:lnTo>
                <a:lnTo>
                  <a:pt x="285272" y="523505"/>
                </a:lnTo>
                <a:lnTo>
                  <a:pt x="333612" y="528193"/>
                </a:lnTo>
                <a:lnTo>
                  <a:pt x="370796" y="523325"/>
                </a:lnTo>
                <a:lnTo>
                  <a:pt x="407310" y="509144"/>
                </a:lnTo>
                <a:lnTo>
                  <a:pt x="441831" y="486287"/>
                </a:lnTo>
                <a:lnTo>
                  <a:pt x="473039" y="455389"/>
                </a:lnTo>
                <a:lnTo>
                  <a:pt x="499612" y="417085"/>
                </a:lnTo>
                <a:lnTo>
                  <a:pt x="500569" y="414992"/>
                </a:lnTo>
                <a:close/>
              </a:path>
              <a:path extrusionOk="0" h="707389" w="538479">
                <a:moveTo>
                  <a:pt x="502137" y="116624"/>
                </a:moveTo>
                <a:lnTo>
                  <a:pt x="269154" y="116624"/>
                </a:lnTo>
                <a:lnTo>
                  <a:pt x="314028" y="123627"/>
                </a:lnTo>
                <a:lnTo>
                  <a:pt x="351586" y="143532"/>
                </a:lnTo>
                <a:lnTo>
                  <a:pt x="380303" y="174682"/>
                </a:lnTo>
                <a:lnTo>
                  <a:pt x="398652" y="215422"/>
                </a:lnTo>
                <a:lnTo>
                  <a:pt x="405108" y="264096"/>
                </a:lnTo>
                <a:lnTo>
                  <a:pt x="398652" y="312769"/>
                </a:lnTo>
                <a:lnTo>
                  <a:pt x="380303" y="353506"/>
                </a:lnTo>
                <a:lnTo>
                  <a:pt x="351586" y="384654"/>
                </a:lnTo>
                <a:lnTo>
                  <a:pt x="314028" y="404556"/>
                </a:lnTo>
                <a:lnTo>
                  <a:pt x="269154" y="411558"/>
                </a:lnTo>
                <a:lnTo>
                  <a:pt x="502140" y="411558"/>
                </a:lnTo>
                <a:lnTo>
                  <a:pt x="520229" y="372011"/>
                </a:lnTo>
                <a:lnTo>
                  <a:pt x="533568" y="320803"/>
                </a:lnTo>
                <a:lnTo>
                  <a:pt x="538308" y="264096"/>
                </a:lnTo>
                <a:lnTo>
                  <a:pt x="533568" y="207386"/>
                </a:lnTo>
                <a:lnTo>
                  <a:pt x="520229" y="156177"/>
                </a:lnTo>
                <a:lnTo>
                  <a:pt x="502137" y="116624"/>
                </a:lnTo>
                <a:close/>
              </a:path>
              <a:path extrusionOk="0" h="707389" w="538479">
                <a:moveTo>
                  <a:pt x="333612" y="0"/>
                </a:moveTo>
                <a:lnTo>
                  <a:pt x="286854" y="5188"/>
                </a:lnTo>
                <a:lnTo>
                  <a:pt x="246308" y="20395"/>
                </a:lnTo>
                <a:lnTo>
                  <a:pt x="212711" y="45080"/>
                </a:lnTo>
                <a:lnTo>
                  <a:pt x="186801" y="78704"/>
                </a:lnTo>
                <a:lnTo>
                  <a:pt x="169314" y="120729"/>
                </a:lnTo>
                <a:lnTo>
                  <a:pt x="168811" y="122540"/>
                </a:lnTo>
                <a:lnTo>
                  <a:pt x="231247" y="122540"/>
                </a:lnTo>
                <a:lnTo>
                  <a:pt x="269154" y="116624"/>
                </a:lnTo>
                <a:lnTo>
                  <a:pt x="502137" y="116624"/>
                </a:lnTo>
                <a:lnTo>
                  <a:pt x="473039" y="72800"/>
                </a:lnTo>
                <a:lnTo>
                  <a:pt x="441831" y="41902"/>
                </a:lnTo>
                <a:lnTo>
                  <a:pt x="407310" y="19047"/>
                </a:lnTo>
                <a:lnTo>
                  <a:pt x="370796" y="4867"/>
                </a:lnTo>
                <a:lnTo>
                  <a:pt x="3336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1574750" y="6157541"/>
            <a:ext cx="6041390" cy="1502410"/>
            <a:chOff x="1574750" y="6157541"/>
            <a:chExt cx="6041390" cy="1502410"/>
          </a:xfrm>
        </p:grpSpPr>
        <p:sp>
          <p:nvSpPr>
            <p:cNvPr id="242" name="Google Shape;242;p21"/>
            <p:cNvSpPr/>
            <p:nvPr/>
          </p:nvSpPr>
          <p:spPr>
            <a:xfrm>
              <a:off x="1574750" y="6157541"/>
              <a:ext cx="6041390" cy="1502410"/>
            </a:xfrm>
            <a:custGeom>
              <a:rect b="b" l="l" r="r" t="t"/>
              <a:pathLst>
                <a:path extrusionOk="0" h="1502409" w="6041390">
                  <a:moveTo>
                    <a:pt x="5302068" y="0"/>
                  </a:moveTo>
                  <a:lnTo>
                    <a:pt x="739181" y="0"/>
                  </a:lnTo>
                  <a:lnTo>
                    <a:pt x="690653" y="1600"/>
                  </a:lnTo>
                  <a:lnTo>
                    <a:pt x="642952" y="6335"/>
                  </a:lnTo>
                  <a:lnTo>
                    <a:pt x="596177" y="14104"/>
                  </a:lnTo>
                  <a:lnTo>
                    <a:pt x="550425" y="24808"/>
                  </a:lnTo>
                  <a:lnTo>
                    <a:pt x="505796" y="38348"/>
                  </a:lnTo>
                  <a:lnTo>
                    <a:pt x="462387" y="54623"/>
                  </a:lnTo>
                  <a:lnTo>
                    <a:pt x="420296" y="73533"/>
                  </a:lnTo>
                  <a:lnTo>
                    <a:pt x="379622" y="94980"/>
                  </a:lnTo>
                  <a:lnTo>
                    <a:pt x="340462" y="118863"/>
                  </a:lnTo>
                  <a:lnTo>
                    <a:pt x="302915" y="145082"/>
                  </a:lnTo>
                  <a:lnTo>
                    <a:pt x="267079" y="173539"/>
                  </a:lnTo>
                  <a:lnTo>
                    <a:pt x="233052" y="204133"/>
                  </a:lnTo>
                  <a:lnTo>
                    <a:pt x="200933" y="236764"/>
                  </a:lnTo>
                  <a:lnTo>
                    <a:pt x="170819" y="271332"/>
                  </a:lnTo>
                  <a:lnTo>
                    <a:pt x="142809" y="307739"/>
                  </a:lnTo>
                  <a:lnTo>
                    <a:pt x="117000" y="345884"/>
                  </a:lnTo>
                  <a:lnTo>
                    <a:pt x="93491" y="385668"/>
                  </a:lnTo>
                  <a:lnTo>
                    <a:pt x="72381" y="426991"/>
                  </a:lnTo>
                  <a:lnTo>
                    <a:pt x="53767" y="469752"/>
                  </a:lnTo>
                  <a:lnTo>
                    <a:pt x="37747" y="513854"/>
                  </a:lnTo>
                  <a:lnTo>
                    <a:pt x="24420" y="559194"/>
                  </a:lnTo>
                  <a:lnTo>
                    <a:pt x="13883" y="605675"/>
                  </a:lnTo>
                  <a:lnTo>
                    <a:pt x="6235" y="653197"/>
                  </a:lnTo>
                  <a:lnTo>
                    <a:pt x="1575" y="701658"/>
                  </a:lnTo>
                  <a:lnTo>
                    <a:pt x="0" y="750961"/>
                  </a:lnTo>
                  <a:lnTo>
                    <a:pt x="1575" y="800262"/>
                  </a:lnTo>
                  <a:lnTo>
                    <a:pt x="6235" y="848723"/>
                  </a:lnTo>
                  <a:lnTo>
                    <a:pt x="13883" y="896243"/>
                  </a:lnTo>
                  <a:lnTo>
                    <a:pt x="24420" y="942723"/>
                  </a:lnTo>
                  <a:lnTo>
                    <a:pt x="37747" y="988063"/>
                  </a:lnTo>
                  <a:lnTo>
                    <a:pt x="53767" y="1032164"/>
                  </a:lnTo>
                  <a:lnTo>
                    <a:pt x="72381" y="1074925"/>
                  </a:lnTo>
                  <a:lnTo>
                    <a:pt x="93491" y="1116247"/>
                  </a:lnTo>
                  <a:lnTo>
                    <a:pt x="117000" y="1156030"/>
                  </a:lnTo>
                  <a:lnTo>
                    <a:pt x="142809" y="1194174"/>
                  </a:lnTo>
                  <a:lnTo>
                    <a:pt x="170819" y="1230581"/>
                  </a:lnTo>
                  <a:lnTo>
                    <a:pt x="200933" y="1265149"/>
                  </a:lnTo>
                  <a:lnTo>
                    <a:pt x="233052" y="1297780"/>
                  </a:lnTo>
                  <a:lnTo>
                    <a:pt x="267079" y="1328373"/>
                  </a:lnTo>
                  <a:lnTo>
                    <a:pt x="302915" y="1356830"/>
                  </a:lnTo>
                  <a:lnTo>
                    <a:pt x="340462" y="1383049"/>
                  </a:lnTo>
                  <a:lnTo>
                    <a:pt x="379622" y="1406932"/>
                  </a:lnTo>
                  <a:lnTo>
                    <a:pt x="420296" y="1428378"/>
                  </a:lnTo>
                  <a:lnTo>
                    <a:pt x="462387" y="1447289"/>
                  </a:lnTo>
                  <a:lnTo>
                    <a:pt x="505796" y="1463564"/>
                  </a:lnTo>
                  <a:lnTo>
                    <a:pt x="550425" y="1477103"/>
                  </a:lnTo>
                  <a:lnTo>
                    <a:pt x="596177" y="1487807"/>
                  </a:lnTo>
                  <a:lnTo>
                    <a:pt x="642952" y="1495577"/>
                  </a:lnTo>
                  <a:lnTo>
                    <a:pt x="690653" y="1500311"/>
                  </a:lnTo>
                  <a:lnTo>
                    <a:pt x="739181" y="1501912"/>
                  </a:lnTo>
                  <a:lnTo>
                    <a:pt x="5302068" y="1501912"/>
                  </a:lnTo>
                  <a:lnTo>
                    <a:pt x="5350595" y="1500311"/>
                  </a:lnTo>
                  <a:lnTo>
                    <a:pt x="5398294" y="1495577"/>
                  </a:lnTo>
                  <a:lnTo>
                    <a:pt x="5445067" y="1487807"/>
                  </a:lnTo>
                  <a:lnTo>
                    <a:pt x="5490817" y="1477103"/>
                  </a:lnTo>
                  <a:lnTo>
                    <a:pt x="5535446" y="1463564"/>
                  </a:lnTo>
                  <a:lnTo>
                    <a:pt x="5578854" y="1447289"/>
                  </a:lnTo>
                  <a:lnTo>
                    <a:pt x="5615569" y="1430794"/>
                  </a:lnTo>
                  <a:lnTo>
                    <a:pt x="739181" y="1430794"/>
                  </a:lnTo>
                  <a:lnTo>
                    <a:pt x="691461" y="1429084"/>
                  </a:lnTo>
                  <a:lnTo>
                    <a:pt x="644634" y="1424030"/>
                  </a:lnTo>
                  <a:lnTo>
                    <a:pt x="598816" y="1415750"/>
                  </a:lnTo>
                  <a:lnTo>
                    <a:pt x="554121" y="1404359"/>
                  </a:lnTo>
                  <a:lnTo>
                    <a:pt x="510662" y="1389973"/>
                  </a:lnTo>
                  <a:lnTo>
                    <a:pt x="468554" y="1372707"/>
                  </a:lnTo>
                  <a:lnTo>
                    <a:pt x="427911" y="1352678"/>
                  </a:lnTo>
                  <a:lnTo>
                    <a:pt x="388847" y="1330001"/>
                  </a:lnTo>
                  <a:lnTo>
                    <a:pt x="351477" y="1304793"/>
                  </a:lnTo>
                  <a:lnTo>
                    <a:pt x="315913" y="1277169"/>
                  </a:lnTo>
                  <a:lnTo>
                    <a:pt x="282271" y="1247245"/>
                  </a:lnTo>
                  <a:lnTo>
                    <a:pt x="250664" y="1215137"/>
                  </a:lnTo>
                  <a:lnTo>
                    <a:pt x="221207" y="1180961"/>
                  </a:lnTo>
                  <a:lnTo>
                    <a:pt x="194014" y="1144833"/>
                  </a:lnTo>
                  <a:lnTo>
                    <a:pt x="169199" y="1106869"/>
                  </a:lnTo>
                  <a:lnTo>
                    <a:pt x="146876" y="1067185"/>
                  </a:lnTo>
                  <a:lnTo>
                    <a:pt x="127159" y="1025896"/>
                  </a:lnTo>
                  <a:lnTo>
                    <a:pt x="110162" y="983119"/>
                  </a:lnTo>
                  <a:lnTo>
                    <a:pt x="95999" y="938969"/>
                  </a:lnTo>
                  <a:lnTo>
                    <a:pt x="84786" y="893562"/>
                  </a:lnTo>
                  <a:lnTo>
                    <a:pt x="76634" y="847015"/>
                  </a:lnTo>
                  <a:lnTo>
                    <a:pt x="71660" y="799442"/>
                  </a:lnTo>
                  <a:lnTo>
                    <a:pt x="69976" y="750961"/>
                  </a:lnTo>
                  <a:lnTo>
                    <a:pt x="71660" y="702479"/>
                  </a:lnTo>
                  <a:lnTo>
                    <a:pt x="76634" y="654906"/>
                  </a:lnTo>
                  <a:lnTo>
                    <a:pt x="84786" y="608358"/>
                  </a:lnTo>
                  <a:lnTo>
                    <a:pt x="95999" y="562950"/>
                  </a:lnTo>
                  <a:lnTo>
                    <a:pt x="110162" y="518798"/>
                  </a:lnTo>
                  <a:lnTo>
                    <a:pt x="127159" y="476019"/>
                  </a:lnTo>
                  <a:lnTo>
                    <a:pt x="146876" y="434728"/>
                  </a:lnTo>
                  <a:lnTo>
                    <a:pt x="169199" y="395041"/>
                  </a:lnTo>
                  <a:lnTo>
                    <a:pt x="194014" y="357074"/>
                  </a:lnTo>
                  <a:lnTo>
                    <a:pt x="221207" y="320944"/>
                  </a:lnTo>
                  <a:lnTo>
                    <a:pt x="250664" y="286765"/>
                  </a:lnTo>
                  <a:lnTo>
                    <a:pt x="282271" y="254655"/>
                  </a:lnTo>
                  <a:lnTo>
                    <a:pt x="315913" y="224728"/>
                  </a:lnTo>
                  <a:lnTo>
                    <a:pt x="351477" y="197101"/>
                  </a:lnTo>
                  <a:lnTo>
                    <a:pt x="388847" y="171890"/>
                  </a:lnTo>
                  <a:lnTo>
                    <a:pt x="427911" y="149211"/>
                  </a:lnTo>
                  <a:lnTo>
                    <a:pt x="468554" y="129180"/>
                  </a:lnTo>
                  <a:lnTo>
                    <a:pt x="510662" y="111912"/>
                  </a:lnTo>
                  <a:lnTo>
                    <a:pt x="554121" y="97524"/>
                  </a:lnTo>
                  <a:lnTo>
                    <a:pt x="598816" y="86131"/>
                  </a:lnTo>
                  <a:lnTo>
                    <a:pt x="644634" y="77850"/>
                  </a:lnTo>
                  <a:lnTo>
                    <a:pt x="691461" y="72797"/>
                  </a:lnTo>
                  <a:lnTo>
                    <a:pt x="739181" y="71086"/>
                  </a:lnTo>
                  <a:lnTo>
                    <a:pt x="5615499" y="71086"/>
                  </a:lnTo>
                  <a:lnTo>
                    <a:pt x="5578854" y="54623"/>
                  </a:lnTo>
                  <a:lnTo>
                    <a:pt x="5535446" y="38348"/>
                  </a:lnTo>
                  <a:lnTo>
                    <a:pt x="5490817" y="24808"/>
                  </a:lnTo>
                  <a:lnTo>
                    <a:pt x="5445067" y="14104"/>
                  </a:lnTo>
                  <a:lnTo>
                    <a:pt x="5398294" y="6335"/>
                  </a:lnTo>
                  <a:lnTo>
                    <a:pt x="5350595" y="1600"/>
                  </a:lnTo>
                  <a:lnTo>
                    <a:pt x="5302068" y="0"/>
                  </a:lnTo>
                  <a:close/>
                </a:path>
                <a:path extrusionOk="0" h="1502409" w="6041390">
                  <a:moveTo>
                    <a:pt x="5615499" y="71086"/>
                  </a:moveTo>
                  <a:lnTo>
                    <a:pt x="5302068" y="71086"/>
                  </a:lnTo>
                  <a:lnTo>
                    <a:pt x="5349789" y="72797"/>
                  </a:lnTo>
                  <a:lnTo>
                    <a:pt x="5396615" y="77850"/>
                  </a:lnTo>
                  <a:lnTo>
                    <a:pt x="5442432" y="86131"/>
                  </a:lnTo>
                  <a:lnTo>
                    <a:pt x="5487127" y="97524"/>
                  </a:lnTo>
                  <a:lnTo>
                    <a:pt x="5530585" y="111912"/>
                  </a:lnTo>
                  <a:lnTo>
                    <a:pt x="5572692" y="129180"/>
                  </a:lnTo>
                  <a:lnTo>
                    <a:pt x="5613333" y="149211"/>
                  </a:lnTo>
                  <a:lnTo>
                    <a:pt x="5652396" y="171890"/>
                  </a:lnTo>
                  <a:lnTo>
                    <a:pt x="5689766" y="197101"/>
                  </a:lnTo>
                  <a:lnTo>
                    <a:pt x="5725328" y="224728"/>
                  </a:lnTo>
                  <a:lnTo>
                    <a:pt x="5758969" y="254655"/>
                  </a:lnTo>
                  <a:lnTo>
                    <a:pt x="5790574" y="286765"/>
                  </a:lnTo>
                  <a:lnTo>
                    <a:pt x="5820030" y="320944"/>
                  </a:lnTo>
                  <a:lnTo>
                    <a:pt x="5847222" y="357074"/>
                  </a:lnTo>
                  <a:lnTo>
                    <a:pt x="5872036" y="395041"/>
                  </a:lnTo>
                  <a:lnTo>
                    <a:pt x="5894358" y="434728"/>
                  </a:lnTo>
                  <a:lnTo>
                    <a:pt x="5914074" y="476019"/>
                  </a:lnTo>
                  <a:lnTo>
                    <a:pt x="5931069" y="518798"/>
                  </a:lnTo>
                  <a:lnTo>
                    <a:pt x="5945231" y="562950"/>
                  </a:lnTo>
                  <a:lnTo>
                    <a:pt x="5956444" y="608358"/>
                  </a:lnTo>
                  <a:lnTo>
                    <a:pt x="5964595" y="654906"/>
                  </a:lnTo>
                  <a:lnTo>
                    <a:pt x="5969569" y="702479"/>
                  </a:lnTo>
                  <a:lnTo>
                    <a:pt x="5971252" y="750961"/>
                  </a:lnTo>
                  <a:lnTo>
                    <a:pt x="5969569" y="799442"/>
                  </a:lnTo>
                  <a:lnTo>
                    <a:pt x="5964595" y="847015"/>
                  </a:lnTo>
                  <a:lnTo>
                    <a:pt x="5956444" y="893562"/>
                  </a:lnTo>
                  <a:lnTo>
                    <a:pt x="5945231" y="938969"/>
                  </a:lnTo>
                  <a:lnTo>
                    <a:pt x="5931069" y="983119"/>
                  </a:lnTo>
                  <a:lnTo>
                    <a:pt x="5914074" y="1025896"/>
                  </a:lnTo>
                  <a:lnTo>
                    <a:pt x="5894358" y="1067185"/>
                  </a:lnTo>
                  <a:lnTo>
                    <a:pt x="5872036" y="1106869"/>
                  </a:lnTo>
                  <a:lnTo>
                    <a:pt x="5847222" y="1144833"/>
                  </a:lnTo>
                  <a:lnTo>
                    <a:pt x="5820030" y="1180961"/>
                  </a:lnTo>
                  <a:lnTo>
                    <a:pt x="5790574" y="1215137"/>
                  </a:lnTo>
                  <a:lnTo>
                    <a:pt x="5758969" y="1247245"/>
                  </a:lnTo>
                  <a:lnTo>
                    <a:pt x="5725328" y="1277169"/>
                  </a:lnTo>
                  <a:lnTo>
                    <a:pt x="5689766" y="1304793"/>
                  </a:lnTo>
                  <a:lnTo>
                    <a:pt x="5652396" y="1330001"/>
                  </a:lnTo>
                  <a:lnTo>
                    <a:pt x="5613333" y="1352678"/>
                  </a:lnTo>
                  <a:lnTo>
                    <a:pt x="5572692" y="1372707"/>
                  </a:lnTo>
                  <a:lnTo>
                    <a:pt x="5530585" y="1389973"/>
                  </a:lnTo>
                  <a:lnTo>
                    <a:pt x="5487127" y="1404359"/>
                  </a:lnTo>
                  <a:lnTo>
                    <a:pt x="5442432" y="1415750"/>
                  </a:lnTo>
                  <a:lnTo>
                    <a:pt x="5396615" y="1424030"/>
                  </a:lnTo>
                  <a:lnTo>
                    <a:pt x="5349789" y="1429084"/>
                  </a:lnTo>
                  <a:lnTo>
                    <a:pt x="5302068" y="1430794"/>
                  </a:lnTo>
                  <a:lnTo>
                    <a:pt x="5615569" y="1430794"/>
                  </a:lnTo>
                  <a:lnTo>
                    <a:pt x="5661619" y="1406932"/>
                  </a:lnTo>
                  <a:lnTo>
                    <a:pt x="5700778" y="1383049"/>
                  </a:lnTo>
                  <a:lnTo>
                    <a:pt x="5738326" y="1356830"/>
                  </a:lnTo>
                  <a:lnTo>
                    <a:pt x="5774162" y="1328373"/>
                  </a:lnTo>
                  <a:lnTo>
                    <a:pt x="5808189" y="1297780"/>
                  </a:lnTo>
                  <a:lnTo>
                    <a:pt x="5840309" y="1265149"/>
                  </a:lnTo>
                  <a:lnTo>
                    <a:pt x="5870424" y="1230581"/>
                  </a:lnTo>
                  <a:lnTo>
                    <a:pt x="5898435" y="1194174"/>
                  </a:lnTo>
                  <a:lnTo>
                    <a:pt x="5924244" y="1156030"/>
                  </a:lnTo>
                  <a:lnTo>
                    <a:pt x="5947754" y="1116247"/>
                  </a:lnTo>
                  <a:lnTo>
                    <a:pt x="5968865" y="1074925"/>
                  </a:lnTo>
                  <a:lnTo>
                    <a:pt x="5987480" y="1032164"/>
                  </a:lnTo>
                  <a:lnTo>
                    <a:pt x="6003501" y="988063"/>
                  </a:lnTo>
                  <a:lnTo>
                    <a:pt x="6016829" y="942723"/>
                  </a:lnTo>
                  <a:lnTo>
                    <a:pt x="6027366" y="896243"/>
                  </a:lnTo>
                  <a:lnTo>
                    <a:pt x="6035014" y="848723"/>
                  </a:lnTo>
                  <a:lnTo>
                    <a:pt x="6039675" y="800262"/>
                  </a:lnTo>
                  <a:lnTo>
                    <a:pt x="6041250" y="750961"/>
                  </a:lnTo>
                  <a:lnTo>
                    <a:pt x="6039675" y="701658"/>
                  </a:lnTo>
                  <a:lnTo>
                    <a:pt x="6035014" y="653197"/>
                  </a:lnTo>
                  <a:lnTo>
                    <a:pt x="6027366" y="605675"/>
                  </a:lnTo>
                  <a:lnTo>
                    <a:pt x="6016829" y="559194"/>
                  </a:lnTo>
                  <a:lnTo>
                    <a:pt x="6003501" y="513854"/>
                  </a:lnTo>
                  <a:lnTo>
                    <a:pt x="5987480" y="469752"/>
                  </a:lnTo>
                  <a:lnTo>
                    <a:pt x="5968865" y="426991"/>
                  </a:lnTo>
                  <a:lnTo>
                    <a:pt x="5947754" y="385668"/>
                  </a:lnTo>
                  <a:lnTo>
                    <a:pt x="5924244" y="345884"/>
                  </a:lnTo>
                  <a:lnTo>
                    <a:pt x="5898435" y="307739"/>
                  </a:lnTo>
                  <a:lnTo>
                    <a:pt x="5870424" y="271332"/>
                  </a:lnTo>
                  <a:lnTo>
                    <a:pt x="5840309" y="236764"/>
                  </a:lnTo>
                  <a:lnTo>
                    <a:pt x="5808189" y="204133"/>
                  </a:lnTo>
                  <a:lnTo>
                    <a:pt x="5774162" y="173539"/>
                  </a:lnTo>
                  <a:lnTo>
                    <a:pt x="5738326" y="145082"/>
                  </a:lnTo>
                  <a:lnTo>
                    <a:pt x="5700778" y="118863"/>
                  </a:lnTo>
                  <a:lnTo>
                    <a:pt x="5661619" y="94980"/>
                  </a:lnTo>
                  <a:lnTo>
                    <a:pt x="5620945" y="73533"/>
                  </a:lnTo>
                  <a:lnTo>
                    <a:pt x="5615499" y="71086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400109" y="6649103"/>
              <a:ext cx="2670810" cy="506095"/>
            </a:xfrm>
            <a:custGeom>
              <a:rect b="b" l="l" r="r" t="t"/>
              <a:pathLst>
                <a:path extrusionOk="0" h="506095" w="2670810">
                  <a:moveTo>
                    <a:pt x="485940" y="153530"/>
                  </a:moveTo>
                  <a:lnTo>
                    <a:pt x="462191" y="108775"/>
                  </a:lnTo>
                  <a:lnTo>
                    <a:pt x="431609" y="70993"/>
                  </a:lnTo>
                  <a:lnTo>
                    <a:pt x="394944" y="40703"/>
                  </a:lnTo>
                  <a:lnTo>
                    <a:pt x="352996" y="18440"/>
                  </a:lnTo>
                  <a:lnTo>
                    <a:pt x="306501" y="4699"/>
                  </a:lnTo>
                  <a:lnTo>
                    <a:pt x="256235" y="12"/>
                  </a:lnTo>
                  <a:lnTo>
                    <a:pt x="208965" y="3937"/>
                  </a:lnTo>
                  <a:lnTo>
                    <a:pt x="164985" y="15303"/>
                  </a:lnTo>
                  <a:lnTo>
                    <a:pt x="124879" y="33515"/>
                  </a:lnTo>
                  <a:lnTo>
                    <a:pt x="89268" y="57975"/>
                  </a:lnTo>
                  <a:lnTo>
                    <a:pt x="58762" y="88061"/>
                  </a:lnTo>
                  <a:lnTo>
                    <a:pt x="33972" y="123190"/>
                  </a:lnTo>
                  <a:lnTo>
                    <a:pt x="15506" y="162750"/>
                  </a:lnTo>
                  <a:lnTo>
                    <a:pt x="3975" y="206146"/>
                  </a:lnTo>
                  <a:lnTo>
                    <a:pt x="0" y="252768"/>
                  </a:lnTo>
                  <a:lnTo>
                    <a:pt x="3975" y="299389"/>
                  </a:lnTo>
                  <a:lnTo>
                    <a:pt x="15506" y="342773"/>
                  </a:lnTo>
                  <a:lnTo>
                    <a:pt x="33972" y="382333"/>
                  </a:lnTo>
                  <a:lnTo>
                    <a:pt x="58762" y="417461"/>
                  </a:lnTo>
                  <a:lnTo>
                    <a:pt x="89268" y="447560"/>
                  </a:lnTo>
                  <a:lnTo>
                    <a:pt x="124879" y="472020"/>
                  </a:lnTo>
                  <a:lnTo>
                    <a:pt x="164985" y="490232"/>
                  </a:lnTo>
                  <a:lnTo>
                    <a:pt x="208965" y="501599"/>
                  </a:lnTo>
                  <a:lnTo>
                    <a:pt x="256235" y="505523"/>
                  </a:lnTo>
                  <a:lnTo>
                    <a:pt x="306501" y="500824"/>
                  </a:lnTo>
                  <a:lnTo>
                    <a:pt x="352996" y="487095"/>
                  </a:lnTo>
                  <a:lnTo>
                    <a:pt x="394944" y="464832"/>
                  </a:lnTo>
                  <a:lnTo>
                    <a:pt x="431609" y="434543"/>
                  </a:lnTo>
                  <a:lnTo>
                    <a:pt x="462191" y="396773"/>
                  </a:lnTo>
                  <a:lnTo>
                    <a:pt x="485940" y="352005"/>
                  </a:lnTo>
                  <a:lnTo>
                    <a:pt x="372491" y="312026"/>
                  </a:lnTo>
                  <a:lnTo>
                    <a:pt x="352399" y="345363"/>
                  </a:lnTo>
                  <a:lnTo>
                    <a:pt x="325462" y="370281"/>
                  </a:lnTo>
                  <a:lnTo>
                    <a:pt x="292976" y="385889"/>
                  </a:lnTo>
                  <a:lnTo>
                    <a:pt x="256235" y="391299"/>
                  </a:lnTo>
                  <a:lnTo>
                    <a:pt x="214896" y="384467"/>
                  </a:lnTo>
                  <a:lnTo>
                    <a:pt x="179654" y="365277"/>
                  </a:lnTo>
                  <a:lnTo>
                    <a:pt x="152273" y="335648"/>
                  </a:lnTo>
                  <a:lnTo>
                    <a:pt x="134531" y="297497"/>
                  </a:lnTo>
                  <a:lnTo>
                    <a:pt x="128231" y="252768"/>
                  </a:lnTo>
                  <a:lnTo>
                    <a:pt x="134531" y="208318"/>
                  </a:lnTo>
                  <a:lnTo>
                    <a:pt x="152273" y="170421"/>
                  </a:lnTo>
                  <a:lnTo>
                    <a:pt x="179654" y="140982"/>
                  </a:lnTo>
                  <a:lnTo>
                    <a:pt x="214896" y="121920"/>
                  </a:lnTo>
                  <a:lnTo>
                    <a:pt x="256235" y="115138"/>
                  </a:lnTo>
                  <a:lnTo>
                    <a:pt x="293395" y="120370"/>
                  </a:lnTo>
                  <a:lnTo>
                    <a:pt x="325818" y="135636"/>
                  </a:lnTo>
                  <a:lnTo>
                    <a:pt x="352513" y="160223"/>
                  </a:lnTo>
                  <a:lnTo>
                    <a:pt x="372491" y="193484"/>
                  </a:lnTo>
                  <a:lnTo>
                    <a:pt x="485940" y="153530"/>
                  </a:lnTo>
                  <a:close/>
                </a:path>
                <a:path extrusionOk="0" h="506095" w="2670810">
                  <a:moveTo>
                    <a:pt x="1049642" y="250469"/>
                  </a:moveTo>
                  <a:lnTo>
                    <a:pt x="1045857" y="205549"/>
                  </a:lnTo>
                  <a:lnTo>
                    <a:pt x="1034808" y="162941"/>
                  </a:lnTo>
                  <a:lnTo>
                    <a:pt x="1016673" y="123278"/>
                  </a:lnTo>
                  <a:lnTo>
                    <a:pt x="991590" y="87223"/>
                  </a:lnTo>
                  <a:lnTo>
                    <a:pt x="952487" y="49860"/>
                  </a:lnTo>
                  <a:lnTo>
                    <a:pt x="922680" y="32118"/>
                  </a:lnTo>
                  <a:lnTo>
                    <a:pt x="922680" y="201815"/>
                  </a:lnTo>
                  <a:lnTo>
                    <a:pt x="676084" y="201815"/>
                  </a:lnTo>
                  <a:lnTo>
                    <a:pt x="695477" y="162039"/>
                  </a:lnTo>
                  <a:lnTo>
                    <a:pt x="723506" y="132803"/>
                  </a:lnTo>
                  <a:lnTo>
                    <a:pt x="758672" y="114134"/>
                  </a:lnTo>
                  <a:lnTo>
                    <a:pt x="798931" y="107569"/>
                  </a:lnTo>
                  <a:lnTo>
                    <a:pt x="840447" y="114020"/>
                  </a:lnTo>
                  <a:lnTo>
                    <a:pt x="875995" y="132486"/>
                  </a:lnTo>
                  <a:lnTo>
                    <a:pt x="903820" y="161683"/>
                  </a:lnTo>
                  <a:lnTo>
                    <a:pt x="922210" y="200317"/>
                  </a:lnTo>
                  <a:lnTo>
                    <a:pt x="922680" y="201815"/>
                  </a:lnTo>
                  <a:lnTo>
                    <a:pt x="922680" y="32118"/>
                  </a:lnTo>
                  <a:lnTo>
                    <a:pt x="906551" y="22517"/>
                  </a:lnTo>
                  <a:lnTo>
                    <a:pt x="854976" y="5715"/>
                  </a:lnTo>
                  <a:lnTo>
                    <a:pt x="798931" y="0"/>
                  </a:lnTo>
                  <a:lnTo>
                    <a:pt x="748284" y="4762"/>
                  </a:lnTo>
                  <a:lnTo>
                    <a:pt x="700773" y="18745"/>
                  </a:lnTo>
                  <a:lnTo>
                    <a:pt x="657491" y="41516"/>
                  </a:lnTo>
                  <a:lnTo>
                    <a:pt x="619544" y="72605"/>
                  </a:lnTo>
                  <a:lnTo>
                    <a:pt x="588619" y="110744"/>
                  </a:lnTo>
                  <a:lnTo>
                    <a:pt x="565988" y="154216"/>
                  </a:lnTo>
                  <a:lnTo>
                    <a:pt x="552081" y="201930"/>
                  </a:lnTo>
                  <a:lnTo>
                    <a:pt x="547344" y="252768"/>
                  </a:lnTo>
                  <a:lnTo>
                    <a:pt x="551319" y="299377"/>
                  </a:lnTo>
                  <a:lnTo>
                    <a:pt x="562851" y="342773"/>
                  </a:lnTo>
                  <a:lnTo>
                    <a:pt x="581317" y="382333"/>
                  </a:lnTo>
                  <a:lnTo>
                    <a:pt x="606120" y="417461"/>
                  </a:lnTo>
                  <a:lnTo>
                    <a:pt x="636625" y="447548"/>
                  </a:lnTo>
                  <a:lnTo>
                    <a:pt x="672249" y="471995"/>
                  </a:lnTo>
                  <a:lnTo>
                    <a:pt x="712355" y="490220"/>
                  </a:lnTo>
                  <a:lnTo>
                    <a:pt x="756348" y="501586"/>
                  </a:lnTo>
                  <a:lnTo>
                    <a:pt x="803605" y="505510"/>
                  </a:lnTo>
                  <a:lnTo>
                    <a:pt x="851039" y="501650"/>
                  </a:lnTo>
                  <a:lnTo>
                    <a:pt x="895261" y="490283"/>
                  </a:lnTo>
                  <a:lnTo>
                    <a:pt x="935710" y="471741"/>
                  </a:lnTo>
                  <a:lnTo>
                    <a:pt x="971804" y="446379"/>
                  </a:lnTo>
                  <a:lnTo>
                    <a:pt x="1002944" y="414502"/>
                  </a:lnTo>
                  <a:lnTo>
                    <a:pt x="1028573" y="376478"/>
                  </a:lnTo>
                  <a:lnTo>
                    <a:pt x="927188" y="330034"/>
                  </a:lnTo>
                  <a:lnTo>
                    <a:pt x="905700" y="358597"/>
                  </a:lnTo>
                  <a:lnTo>
                    <a:pt x="877658" y="379933"/>
                  </a:lnTo>
                  <a:lnTo>
                    <a:pt x="844423" y="393306"/>
                  </a:lnTo>
                  <a:lnTo>
                    <a:pt x="807313" y="397929"/>
                  </a:lnTo>
                  <a:lnTo>
                    <a:pt x="762114" y="391033"/>
                  </a:lnTo>
                  <a:lnTo>
                    <a:pt x="723696" y="371233"/>
                  </a:lnTo>
                  <a:lnTo>
                    <a:pt x="693953" y="339953"/>
                  </a:lnTo>
                  <a:lnTo>
                    <a:pt x="674712" y="298551"/>
                  </a:lnTo>
                  <a:lnTo>
                    <a:pt x="674268" y="297040"/>
                  </a:lnTo>
                  <a:lnTo>
                    <a:pt x="1045997" y="297040"/>
                  </a:lnTo>
                  <a:lnTo>
                    <a:pt x="1049642" y="250469"/>
                  </a:lnTo>
                  <a:close/>
                </a:path>
                <a:path extrusionOk="0" h="506095" w="2670810">
                  <a:moveTo>
                    <a:pt x="1523263" y="135267"/>
                  </a:moveTo>
                  <a:lnTo>
                    <a:pt x="1516532" y="97155"/>
                  </a:lnTo>
                  <a:lnTo>
                    <a:pt x="1497126" y="64249"/>
                  </a:lnTo>
                  <a:lnTo>
                    <a:pt x="1466240" y="37299"/>
                  </a:lnTo>
                  <a:lnTo>
                    <a:pt x="1425054" y="17094"/>
                  </a:lnTo>
                  <a:lnTo>
                    <a:pt x="1374724" y="4394"/>
                  </a:lnTo>
                  <a:lnTo>
                    <a:pt x="1316456" y="0"/>
                  </a:lnTo>
                  <a:lnTo>
                    <a:pt x="1263853" y="3568"/>
                  </a:lnTo>
                  <a:lnTo>
                    <a:pt x="1213942" y="13957"/>
                  </a:lnTo>
                  <a:lnTo>
                    <a:pt x="1168019" y="30708"/>
                  </a:lnTo>
                  <a:lnTo>
                    <a:pt x="1127353" y="53340"/>
                  </a:lnTo>
                  <a:lnTo>
                    <a:pt x="1093241" y="81381"/>
                  </a:lnTo>
                  <a:lnTo>
                    <a:pt x="1160805" y="166687"/>
                  </a:lnTo>
                  <a:lnTo>
                    <a:pt x="1196060" y="140233"/>
                  </a:lnTo>
                  <a:lnTo>
                    <a:pt x="1236459" y="121831"/>
                  </a:lnTo>
                  <a:lnTo>
                    <a:pt x="1277950" y="111074"/>
                  </a:lnTo>
                  <a:lnTo>
                    <a:pt x="1316456" y="107569"/>
                  </a:lnTo>
                  <a:lnTo>
                    <a:pt x="1353159" y="111696"/>
                  </a:lnTo>
                  <a:lnTo>
                    <a:pt x="1377442" y="122440"/>
                  </a:lnTo>
                  <a:lnTo>
                    <a:pt x="1390865" y="137426"/>
                  </a:lnTo>
                  <a:lnTo>
                    <a:pt x="1395006" y="154241"/>
                  </a:lnTo>
                  <a:lnTo>
                    <a:pt x="1386573" y="179362"/>
                  </a:lnTo>
                  <a:lnTo>
                    <a:pt x="1364424" y="193751"/>
                  </a:lnTo>
                  <a:lnTo>
                    <a:pt x="1333258" y="200279"/>
                  </a:lnTo>
                  <a:lnTo>
                    <a:pt x="1297787" y="201815"/>
                  </a:lnTo>
                  <a:lnTo>
                    <a:pt x="1229004" y="201815"/>
                  </a:lnTo>
                  <a:lnTo>
                    <a:pt x="1229004" y="303695"/>
                  </a:lnTo>
                  <a:lnTo>
                    <a:pt x="1297787" y="303695"/>
                  </a:lnTo>
                  <a:lnTo>
                    <a:pt x="1333258" y="305231"/>
                  </a:lnTo>
                  <a:lnTo>
                    <a:pt x="1364424" y="311772"/>
                  </a:lnTo>
                  <a:lnTo>
                    <a:pt x="1386573" y="326161"/>
                  </a:lnTo>
                  <a:lnTo>
                    <a:pt x="1395006" y="351294"/>
                  </a:lnTo>
                  <a:lnTo>
                    <a:pt x="1390865" y="368096"/>
                  </a:lnTo>
                  <a:lnTo>
                    <a:pt x="1377442" y="383070"/>
                  </a:lnTo>
                  <a:lnTo>
                    <a:pt x="1353159" y="393814"/>
                  </a:lnTo>
                  <a:lnTo>
                    <a:pt x="1316456" y="397929"/>
                  </a:lnTo>
                  <a:lnTo>
                    <a:pt x="1278064" y="394500"/>
                  </a:lnTo>
                  <a:lnTo>
                    <a:pt x="1236624" y="383921"/>
                  </a:lnTo>
                  <a:lnTo>
                    <a:pt x="1196187" y="365810"/>
                  </a:lnTo>
                  <a:lnTo>
                    <a:pt x="1160805" y="339763"/>
                  </a:lnTo>
                  <a:lnTo>
                    <a:pt x="1093266" y="424167"/>
                  </a:lnTo>
                  <a:lnTo>
                    <a:pt x="1127366" y="452183"/>
                  </a:lnTo>
                  <a:lnTo>
                    <a:pt x="1168019" y="474802"/>
                  </a:lnTo>
                  <a:lnTo>
                    <a:pt x="1213942" y="491540"/>
                  </a:lnTo>
                  <a:lnTo>
                    <a:pt x="1263853" y="501942"/>
                  </a:lnTo>
                  <a:lnTo>
                    <a:pt x="1316456" y="505510"/>
                  </a:lnTo>
                  <a:lnTo>
                    <a:pt x="1374724" y="501142"/>
                  </a:lnTo>
                  <a:lnTo>
                    <a:pt x="1425054" y="488543"/>
                  </a:lnTo>
                  <a:lnTo>
                    <a:pt x="1466240" y="468477"/>
                  </a:lnTo>
                  <a:lnTo>
                    <a:pt x="1497126" y="441731"/>
                  </a:lnTo>
                  <a:lnTo>
                    <a:pt x="1523263" y="371195"/>
                  </a:lnTo>
                  <a:lnTo>
                    <a:pt x="1514106" y="328549"/>
                  </a:lnTo>
                  <a:lnTo>
                    <a:pt x="1487665" y="293890"/>
                  </a:lnTo>
                  <a:lnTo>
                    <a:pt x="1445463" y="268566"/>
                  </a:lnTo>
                  <a:lnTo>
                    <a:pt x="1389037" y="253898"/>
                  </a:lnTo>
                  <a:lnTo>
                    <a:pt x="1380769" y="252755"/>
                  </a:lnTo>
                  <a:lnTo>
                    <a:pt x="1389037" y="251587"/>
                  </a:lnTo>
                  <a:lnTo>
                    <a:pt x="1445463" y="236994"/>
                  </a:lnTo>
                  <a:lnTo>
                    <a:pt x="1487665" y="211861"/>
                  </a:lnTo>
                  <a:lnTo>
                    <a:pt x="1514106" y="177520"/>
                  </a:lnTo>
                  <a:lnTo>
                    <a:pt x="1523263" y="135267"/>
                  </a:lnTo>
                  <a:close/>
                </a:path>
                <a:path extrusionOk="0" h="506095" w="2670810">
                  <a:moveTo>
                    <a:pt x="2113534" y="252768"/>
                  </a:moveTo>
                  <a:lnTo>
                    <a:pt x="2109559" y="206146"/>
                  </a:lnTo>
                  <a:lnTo>
                    <a:pt x="2098027" y="162750"/>
                  </a:lnTo>
                  <a:lnTo>
                    <a:pt x="2079561" y="123190"/>
                  </a:lnTo>
                  <a:lnTo>
                    <a:pt x="2054771" y="88061"/>
                  </a:lnTo>
                  <a:lnTo>
                    <a:pt x="2024265" y="57975"/>
                  </a:lnTo>
                  <a:lnTo>
                    <a:pt x="1988654" y="33515"/>
                  </a:lnTo>
                  <a:lnTo>
                    <a:pt x="1985276" y="31991"/>
                  </a:lnTo>
                  <a:lnTo>
                    <a:pt x="1985276" y="252768"/>
                  </a:lnTo>
                  <a:lnTo>
                    <a:pt x="1978977" y="297497"/>
                  </a:lnTo>
                  <a:lnTo>
                    <a:pt x="1961248" y="335648"/>
                  </a:lnTo>
                  <a:lnTo>
                    <a:pt x="1933867" y="365277"/>
                  </a:lnTo>
                  <a:lnTo>
                    <a:pt x="1898637" y="384467"/>
                  </a:lnTo>
                  <a:lnTo>
                    <a:pt x="1857298" y="391287"/>
                  </a:lnTo>
                  <a:lnTo>
                    <a:pt x="1815973" y="384467"/>
                  </a:lnTo>
                  <a:lnTo>
                    <a:pt x="1780730" y="365277"/>
                  </a:lnTo>
                  <a:lnTo>
                    <a:pt x="1753349" y="335648"/>
                  </a:lnTo>
                  <a:lnTo>
                    <a:pt x="1735607" y="297497"/>
                  </a:lnTo>
                  <a:lnTo>
                    <a:pt x="1729308" y="252768"/>
                  </a:lnTo>
                  <a:lnTo>
                    <a:pt x="1735607" y="208318"/>
                  </a:lnTo>
                  <a:lnTo>
                    <a:pt x="1753349" y="170421"/>
                  </a:lnTo>
                  <a:lnTo>
                    <a:pt x="1780730" y="140995"/>
                  </a:lnTo>
                  <a:lnTo>
                    <a:pt x="1815973" y="121920"/>
                  </a:lnTo>
                  <a:lnTo>
                    <a:pt x="1857298" y="115138"/>
                  </a:lnTo>
                  <a:lnTo>
                    <a:pt x="1898637" y="121920"/>
                  </a:lnTo>
                  <a:lnTo>
                    <a:pt x="1933867" y="140995"/>
                  </a:lnTo>
                  <a:lnTo>
                    <a:pt x="1961248" y="170421"/>
                  </a:lnTo>
                  <a:lnTo>
                    <a:pt x="1978977" y="208318"/>
                  </a:lnTo>
                  <a:lnTo>
                    <a:pt x="1985276" y="252768"/>
                  </a:lnTo>
                  <a:lnTo>
                    <a:pt x="1985276" y="31991"/>
                  </a:lnTo>
                  <a:lnTo>
                    <a:pt x="1948548" y="15303"/>
                  </a:lnTo>
                  <a:lnTo>
                    <a:pt x="1904555" y="3937"/>
                  </a:lnTo>
                  <a:lnTo>
                    <a:pt x="1857298" y="12"/>
                  </a:lnTo>
                  <a:lnTo>
                    <a:pt x="1810029" y="3937"/>
                  </a:lnTo>
                  <a:lnTo>
                    <a:pt x="1766049" y="15303"/>
                  </a:lnTo>
                  <a:lnTo>
                    <a:pt x="1725942" y="33515"/>
                  </a:lnTo>
                  <a:lnTo>
                    <a:pt x="1690331" y="57975"/>
                  </a:lnTo>
                  <a:lnTo>
                    <a:pt x="1659826" y="88061"/>
                  </a:lnTo>
                  <a:lnTo>
                    <a:pt x="1635036" y="123190"/>
                  </a:lnTo>
                  <a:lnTo>
                    <a:pt x="1616570" y="162750"/>
                  </a:lnTo>
                  <a:lnTo>
                    <a:pt x="1605051" y="206146"/>
                  </a:lnTo>
                  <a:lnTo>
                    <a:pt x="1601063" y="252768"/>
                  </a:lnTo>
                  <a:lnTo>
                    <a:pt x="1605051" y="299389"/>
                  </a:lnTo>
                  <a:lnTo>
                    <a:pt x="1616570" y="342773"/>
                  </a:lnTo>
                  <a:lnTo>
                    <a:pt x="1635036" y="382346"/>
                  </a:lnTo>
                  <a:lnTo>
                    <a:pt x="1659826" y="417474"/>
                  </a:lnTo>
                  <a:lnTo>
                    <a:pt x="1690331" y="447560"/>
                  </a:lnTo>
                  <a:lnTo>
                    <a:pt x="1725942" y="472020"/>
                  </a:lnTo>
                  <a:lnTo>
                    <a:pt x="1766049" y="490232"/>
                  </a:lnTo>
                  <a:lnTo>
                    <a:pt x="1810029" y="501611"/>
                  </a:lnTo>
                  <a:lnTo>
                    <a:pt x="1857298" y="505536"/>
                  </a:lnTo>
                  <a:lnTo>
                    <a:pt x="1904555" y="501611"/>
                  </a:lnTo>
                  <a:lnTo>
                    <a:pt x="1948548" y="490232"/>
                  </a:lnTo>
                  <a:lnTo>
                    <a:pt x="1988654" y="472020"/>
                  </a:lnTo>
                  <a:lnTo>
                    <a:pt x="2024265" y="447560"/>
                  </a:lnTo>
                  <a:lnTo>
                    <a:pt x="2054771" y="417474"/>
                  </a:lnTo>
                  <a:lnTo>
                    <a:pt x="2073249" y="391287"/>
                  </a:lnTo>
                  <a:lnTo>
                    <a:pt x="2079561" y="382346"/>
                  </a:lnTo>
                  <a:lnTo>
                    <a:pt x="2098027" y="342773"/>
                  </a:lnTo>
                  <a:lnTo>
                    <a:pt x="2109559" y="299389"/>
                  </a:lnTo>
                  <a:lnTo>
                    <a:pt x="2113534" y="252768"/>
                  </a:lnTo>
                  <a:close/>
                </a:path>
                <a:path extrusionOk="0" h="506095" w="2670810">
                  <a:moveTo>
                    <a:pt x="2670225" y="9613"/>
                  </a:moveTo>
                  <a:lnTo>
                    <a:pt x="2546642" y="9613"/>
                  </a:lnTo>
                  <a:lnTo>
                    <a:pt x="2546642" y="197573"/>
                  </a:lnTo>
                  <a:lnTo>
                    <a:pt x="2326094" y="197573"/>
                  </a:lnTo>
                  <a:lnTo>
                    <a:pt x="2326094" y="9613"/>
                  </a:lnTo>
                  <a:lnTo>
                    <a:pt x="2202510" y="9613"/>
                  </a:lnTo>
                  <a:lnTo>
                    <a:pt x="2202510" y="197573"/>
                  </a:lnTo>
                  <a:lnTo>
                    <a:pt x="2202510" y="308063"/>
                  </a:lnTo>
                  <a:lnTo>
                    <a:pt x="2202510" y="496023"/>
                  </a:lnTo>
                  <a:lnTo>
                    <a:pt x="2326094" y="496023"/>
                  </a:lnTo>
                  <a:lnTo>
                    <a:pt x="2326094" y="308063"/>
                  </a:lnTo>
                  <a:lnTo>
                    <a:pt x="2546642" y="308063"/>
                  </a:lnTo>
                  <a:lnTo>
                    <a:pt x="2546642" y="496023"/>
                  </a:lnTo>
                  <a:lnTo>
                    <a:pt x="2670225" y="496023"/>
                  </a:lnTo>
                  <a:lnTo>
                    <a:pt x="2670225" y="308063"/>
                  </a:lnTo>
                  <a:lnTo>
                    <a:pt x="2670225" y="197573"/>
                  </a:lnTo>
                  <a:lnTo>
                    <a:pt x="2670225" y="96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244" name="Google Shape;244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65845" y="6986409"/>
              <a:ext cx="164591" cy="167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65845" y="6650058"/>
              <a:ext cx="164591" cy="167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21"/>
            <p:cNvSpPr/>
            <p:nvPr/>
          </p:nvSpPr>
          <p:spPr>
            <a:xfrm>
              <a:off x="5709462" y="6658577"/>
              <a:ext cx="1058545" cy="487045"/>
            </a:xfrm>
            <a:custGeom>
              <a:rect b="b" l="l" r="r" t="t"/>
              <a:pathLst>
                <a:path extrusionOk="0" h="487045" w="1058545">
                  <a:moveTo>
                    <a:pt x="475170" y="0"/>
                  </a:moveTo>
                  <a:lnTo>
                    <a:pt x="248691" y="0"/>
                  </a:lnTo>
                  <a:lnTo>
                    <a:pt x="116128" y="471487"/>
                  </a:lnTo>
                  <a:lnTo>
                    <a:pt x="116128" y="0"/>
                  </a:lnTo>
                  <a:lnTo>
                    <a:pt x="0" y="0"/>
                  </a:lnTo>
                  <a:lnTo>
                    <a:pt x="0" y="486549"/>
                  </a:lnTo>
                  <a:lnTo>
                    <a:pt x="226441" y="486549"/>
                  </a:lnTo>
                  <a:lnTo>
                    <a:pt x="359067" y="18935"/>
                  </a:lnTo>
                  <a:lnTo>
                    <a:pt x="359067" y="486549"/>
                  </a:lnTo>
                  <a:lnTo>
                    <a:pt x="475170" y="486549"/>
                  </a:lnTo>
                  <a:lnTo>
                    <a:pt x="475170" y="0"/>
                  </a:lnTo>
                  <a:close/>
                </a:path>
                <a:path extrusionOk="0" h="487045" w="1058545">
                  <a:moveTo>
                    <a:pt x="1057948" y="0"/>
                  </a:moveTo>
                  <a:lnTo>
                    <a:pt x="831494" y="0"/>
                  </a:lnTo>
                  <a:lnTo>
                    <a:pt x="698919" y="471487"/>
                  </a:lnTo>
                  <a:lnTo>
                    <a:pt x="698919" y="0"/>
                  </a:lnTo>
                  <a:lnTo>
                    <a:pt x="582803" y="0"/>
                  </a:lnTo>
                  <a:lnTo>
                    <a:pt x="582803" y="486549"/>
                  </a:lnTo>
                  <a:lnTo>
                    <a:pt x="809218" y="486549"/>
                  </a:lnTo>
                  <a:lnTo>
                    <a:pt x="941844" y="18935"/>
                  </a:lnTo>
                  <a:lnTo>
                    <a:pt x="941844" y="486549"/>
                  </a:lnTo>
                  <a:lnTo>
                    <a:pt x="1057948" y="486549"/>
                  </a:lnTo>
                  <a:lnTo>
                    <a:pt x="1057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/>
          <p:nvPr>
            <p:ph type="title"/>
          </p:nvPr>
        </p:nvSpPr>
        <p:spPr>
          <a:xfrm>
            <a:off x="1545724" y="2352125"/>
            <a:ext cx="6684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Задача</a:t>
            </a:r>
            <a:endParaRPr sz="5300"/>
          </a:p>
        </p:txBody>
      </p:sp>
      <p:sp>
        <p:nvSpPr>
          <p:cNvPr id="109" name="Google Shape;109;p9"/>
          <p:cNvSpPr txBox="1"/>
          <p:nvPr/>
        </p:nvSpPr>
        <p:spPr>
          <a:xfrm>
            <a:off x="1557925" y="3894075"/>
            <a:ext cx="8016900" cy="50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latin typeface="Tahoma"/>
                <a:ea typeface="Tahoma"/>
                <a:cs typeface="Tahoma"/>
                <a:sym typeface="Tahoma"/>
              </a:rPr>
              <a:t>Особенности</a:t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Небольшое количество наблюдений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П</a:t>
            </a: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рогнозирование экономических переменных, которые модель не видела до этого.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" name="Google Shape;110;p9"/>
          <p:cNvSpPr txBox="1"/>
          <p:nvPr/>
        </p:nvSpPr>
        <p:spPr>
          <a:xfrm>
            <a:off x="10389150" y="3894081"/>
            <a:ext cx="8604900" cy="5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153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latin typeface="Tahoma"/>
                <a:ea typeface="Tahoma"/>
                <a:cs typeface="Tahoma"/>
                <a:sym typeface="Tahoma"/>
              </a:rPr>
              <a:t>Критерии для решения</a:t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Качество прогноза на короткой истории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Р</a:t>
            </a: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азнообразие видов рядов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Устойчив</a:t>
            </a: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ые модели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Масштабируемая и адаптивная система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Интерпретируемость важна?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-4153868" y="6730678"/>
            <a:ext cx="687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1348774" y="2011450"/>
            <a:ext cx="6684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Данные</a:t>
            </a:r>
            <a:endParaRPr sz="5300"/>
          </a:p>
        </p:txBody>
      </p:sp>
      <p:sp>
        <p:nvSpPr>
          <p:cNvPr id="118" name="Google Shape;118;p10"/>
          <p:cNvSpPr txBox="1"/>
          <p:nvPr/>
        </p:nvSpPr>
        <p:spPr>
          <a:xfrm>
            <a:off x="1545725" y="3427588"/>
            <a:ext cx="8016900" cy="5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latin typeface="Tahoma"/>
                <a:ea typeface="Tahoma"/>
                <a:cs typeface="Tahoma"/>
                <a:sym typeface="Tahoma"/>
              </a:rPr>
              <a:t>Выводы после анализа</a:t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Использованы о</a:t>
            </a: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сновные макроэкономические показатели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Небольшое количество параметров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и числа наблюдений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rtl="0" algn="l">
              <a:spcBef>
                <a:spcPts val="5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Необходимо обогащение</a:t>
            </a:r>
            <a:endParaRPr sz="33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подобными данными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9" name="Google Shape;11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0"/>
          <p:cNvSpPr txBox="1"/>
          <p:nvPr/>
        </p:nvSpPr>
        <p:spPr>
          <a:xfrm>
            <a:off x="11287475" y="10068650"/>
            <a:ext cx="77061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FRED-MD: A Monthly Database for Macroeconomic Research</a:t>
            </a:r>
            <a:endParaRPr b="1" sz="17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https://research.stlouisfed.org/wp/more/2015-012</a:t>
            </a:r>
            <a:endParaRPr sz="1600"/>
          </a:p>
        </p:txBody>
      </p:sp>
      <p:sp>
        <p:nvSpPr>
          <p:cNvPr id="121" name="Google Shape;121;p10"/>
          <p:cNvSpPr txBox="1"/>
          <p:nvPr/>
        </p:nvSpPr>
        <p:spPr>
          <a:xfrm>
            <a:off x="1348775" y="10068650"/>
            <a:ext cx="70785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Краткосрочные экономические показатели РФ</a:t>
            </a:r>
            <a:endParaRPr b="1" sz="170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/>
              <a:t>https://rosstat.gov.ru/compendium/document/50802</a:t>
            </a:r>
            <a:endParaRPr sz="1600"/>
          </a:p>
        </p:txBody>
      </p:sp>
      <p:sp>
        <p:nvSpPr>
          <p:cNvPr id="122" name="Google Shape;122;p10"/>
          <p:cNvSpPr txBox="1"/>
          <p:nvPr/>
        </p:nvSpPr>
        <p:spPr>
          <a:xfrm>
            <a:off x="1545725" y="9360850"/>
            <a:ext cx="89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 txBox="1"/>
          <p:nvPr/>
        </p:nvSpPr>
        <p:spPr>
          <a:xfrm>
            <a:off x="9730325" y="3427600"/>
            <a:ext cx="10044000" cy="6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153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latin typeface="Tahoma"/>
                <a:ea typeface="Tahoma"/>
                <a:cs typeface="Tahoma"/>
                <a:sym typeface="Tahoma"/>
              </a:rPr>
              <a:t>Обогащение</a:t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153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Поиск данных похожего вида: FRED-MD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Добавление данных из </a:t>
            </a: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FRED-MD позволило улучшить метрику качества на валидации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Добавление </a:t>
            </a: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КЭП не добавило стат.значимых улучшений (данных меньше, чем во FRED, шума больше)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1828800" marR="5080" rtl="0" algn="l">
              <a:lnSpc>
                <a:spcPct val="117959"/>
              </a:lnSpc>
              <a:spcBef>
                <a:spcPts val="11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>
            <p:ph type="title"/>
          </p:nvPr>
        </p:nvSpPr>
        <p:spPr>
          <a:xfrm>
            <a:off x="1545724" y="2352125"/>
            <a:ext cx="6684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Устойчивость</a:t>
            </a:r>
            <a:endParaRPr sz="5300"/>
          </a:p>
        </p:txBody>
      </p:sp>
      <p:sp>
        <p:nvSpPr>
          <p:cNvPr id="129" name="Google Shape;129;p11"/>
          <p:cNvSpPr txBox="1"/>
          <p:nvPr/>
        </p:nvSpPr>
        <p:spPr>
          <a:xfrm>
            <a:off x="1557925" y="3894075"/>
            <a:ext cx="7459200" cy="6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Как получили?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Кросс-валидация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Добавление в обучающую выборку взвешенного кумулятивного шума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Удаление случайных наборов макро-параметров из обучающей выборки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Tahoma"/>
              <a:buChar char="●"/>
            </a:pPr>
            <a:r>
              <a:rPr lang="en-US" sz="3300">
                <a:latin typeface="Tahoma"/>
                <a:ea typeface="Tahoma"/>
                <a:cs typeface="Tahoma"/>
                <a:sym typeface="Tahoma"/>
              </a:rPr>
              <a:t>Сравнение наборов скоров на валидации с помощью стат.теста, принятие улучшений модели только при p-value &lt; 0.05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0" name="Google Shape;13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6925" y="4008300"/>
            <a:ext cx="9587596" cy="43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type="title"/>
          </p:nvPr>
        </p:nvSpPr>
        <p:spPr>
          <a:xfrm>
            <a:off x="1545725" y="2352125"/>
            <a:ext cx="124368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Нормализация входных данных</a:t>
            </a:r>
            <a:endParaRPr sz="5300"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3801" y="3685850"/>
            <a:ext cx="8653349" cy="61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 txBox="1"/>
          <p:nvPr/>
        </p:nvSpPr>
        <p:spPr>
          <a:xfrm>
            <a:off x="1119500" y="4409500"/>
            <a:ext cx="131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" name="Google Shape;140;p12"/>
          <p:cNvSpPr txBox="1"/>
          <p:nvPr/>
        </p:nvSpPr>
        <p:spPr>
          <a:xfrm>
            <a:off x="913900" y="4700075"/>
            <a:ext cx="10212600" cy="4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Char char="●"/>
            </a:pPr>
            <a:r>
              <a:rPr lang="en-US"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statsmodels.tsa.seasonal.seasonal_decompose</a:t>
            </a:r>
            <a:endParaRPr sz="3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Char char="●"/>
            </a:pPr>
            <a:r>
              <a:rPr lang="en-US"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normalization: (X - mean(X)) / std(X)</a:t>
            </a:r>
            <a:endParaRPr sz="3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Char char="●"/>
            </a:pPr>
            <a:r>
              <a:rPr lang="en-US" sz="3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Бонус: провели тест Дики-Фуллера(Dickey-Fuller) на стационарность нормализованных рядов из обучения  - для 90% рядов гипотеза не отвергается при p-value = 0.05</a:t>
            </a:r>
            <a:endParaRPr sz="3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/>
          <p:nvPr>
            <p:ph type="title"/>
          </p:nvPr>
        </p:nvSpPr>
        <p:spPr>
          <a:xfrm>
            <a:off x="1545725" y="2055125"/>
            <a:ext cx="113205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Архитектура мета-модели</a:t>
            </a:r>
            <a:endParaRPr sz="5300"/>
          </a:p>
        </p:txBody>
      </p:sp>
      <p:pic>
        <p:nvPicPr>
          <p:cNvPr id="146" name="Google Shape;14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5725" y="3180725"/>
            <a:ext cx="16690826" cy="782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1545725" y="2055125"/>
            <a:ext cx="17646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Пространство векторов мета-модели</a:t>
            </a:r>
            <a:endParaRPr sz="5300"/>
          </a:p>
        </p:txBody>
      </p:sp>
      <p:pic>
        <p:nvPicPr>
          <p:cNvPr id="153" name="Google Shape;1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00" y="3036125"/>
            <a:ext cx="93154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22825" y="3102800"/>
            <a:ext cx="9163050" cy="67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4"/>
          <p:cNvSpPr txBox="1"/>
          <p:nvPr/>
        </p:nvSpPr>
        <p:spPr>
          <a:xfrm>
            <a:off x="2979175" y="10281225"/>
            <a:ext cx="443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ahoma"/>
                <a:ea typeface="Tahoma"/>
                <a:cs typeface="Tahoma"/>
                <a:sym typeface="Tahoma"/>
              </a:rPr>
              <a:t>TSNE over TS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12394250" y="10127325"/>
            <a:ext cx="5020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TSNE over embedded TS</a:t>
            </a:r>
            <a:endParaRPr sz="3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type="title"/>
          </p:nvPr>
        </p:nvSpPr>
        <p:spPr>
          <a:xfrm>
            <a:off x="1545726" y="2352125"/>
            <a:ext cx="120888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Сравнение моделей</a:t>
            </a:r>
            <a:endParaRPr sz="5300"/>
          </a:p>
        </p:txBody>
      </p:sp>
      <p:sp>
        <p:nvSpPr>
          <p:cNvPr id="163" name="Google Shape;163;p15"/>
          <p:cNvSpPr txBox="1"/>
          <p:nvPr/>
        </p:nvSpPr>
        <p:spPr>
          <a:xfrm>
            <a:off x="1282100" y="4144875"/>
            <a:ext cx="1657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4" name="Google Shape;164;p15"/>
          <p:cNvSpPr txBox="1"/>
          <p:nvPr/>
        </p:nvSpPr>
        <p:spPr>
          <a:xfrm>
            <a:off x="10039349" y="7416103"/>
            <a:ext cx="469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6" name="Google Shape;166;p15"/>
          <p:cNvGraphicFramePr/>
          <p:nvPr/>
        </p:nvGraphicFramePr>
        <p:xfrm>
          <a:off x="892925" y="394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{5D42D641-DDBB-43F0-899F-F33034B3CD60}</a:tableStyleId>
              </a:tblPr>
              <a:tblGrid>
                <a:gridCol w="4953575"/>
                <a:gridCol w="3352325"/>
                <a:gridCol w="3263350"/>
                <a:gridCol w="2818575"/>
                <a:gridCol w="3930400"/>
              </a:tblGrid>
              <a:tr h="84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Baseline: last point + seasonality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LSTM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KNN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Autoencoder</a:t>
                      </a: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 + KNN</a:t>
                      </a:r>
                      <a:endParaRPr sz="3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Метрика на кросс валидации(~100 фолдов)</a:t>
                      </a:r>
                      <a:endParaRPr sz="3000"/>
                    </a:p>
                  </a:txBody>
                  <a:tcPr marT="91425" marB="91425" marR="91425" marL="91425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0.34 ±0.01</a:t>
                      </a:r>
                      <a:endParaRPr sz="3000"/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0.30 ±0.02</a:t>
                      </a:r>
                      <a:endParaRPr sz="3000"/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000">
                          <a:solidFill>
                            <a:schemeClr val="dk1"/>
                          </a:solidFill>
                        </a:rPr>
                        <a:t>0.35 ±0.01</a:t>
                      </a:r>
                      <a:endParaRPr sz="3000"/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solidFill>
                            <a:schemeClr val="dk1"/>
                          </a:solidFill>
                        </a:rPr>
                        <a:t>0.37 ±0.01</a:t>
                      </a:r>
                      <a:endParaRPr b="1" sz="3000"/>
                    </a:p>
                  </a:txBody>
                  <a:tcPr marT="91425" marB="91425" marR="91425" marL="91425" anchor="ctr"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Устойчивость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+</a:t>
                      </a:r>
                      <a:endParaRPr b="1"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-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+</a:t>
                      </a:r>
                      <a:endParaRPr b="1"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+</a:t>
                      </a:r>
                      <a:endParaRPr b="1" sz="3000"/>
                    </a:p>
                  </a:txBody>
                  <a:tcPr marT="91425" marB="91425" marR="91425" marL="91425"/>
                </a:tc>
              </a:tr>
              <a:tr h="49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GPU?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-</a:t>
                      </a:r>
                      <a:endParaRPr b="1"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+</a:t>
                      </a:r>
                      <a:endParaRPr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-</a:t>
                      </a:r>
                      <a:endParaRPr b="1" sz="3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/>
                        <a:t>-</a:t>
                      </a:r>
                      <a:endParaRPr b="1" sz="3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type="title"/>
          </p:nvPr>
        </p:nvSpPr>
        <p:spPr>
          <a:xfrm>
            <a:off x="1414226" y="2036525"/>
            <a:ext cx="120888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000000"/>
                </a:solidFill>
              </a:rPr>
              <a:t>Сравнение моделей</a:t>
            </a:r>
            <a:endParaRPr sz="5300"/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250" y="273625"/>
            <a:ext cx="5198075" cy="13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 txBox="1"/>
          <p:nvPr/>
        </p:nvSpPr>
        <p:spPr>
          <a:xfrm>
            <a:off x="14070725" y="2705313"/>
            <a:ext cx="57036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FF"/>
                </a:solidFill>
              </a:rPr>
              <a:t>█ </a:t>
            </a:r>
            <a:r>
              <a:rPr lang="en-US" sz="3600">
                <a:solidFill>
                  <a:schemeClr val="dk1"/>
                </a:solidFill>
              </a:rPr>
              <a:t>Реальная траектория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0000"/>
                </a:solidFill>
              </a:rPr>
              <a:t>█ </a:t>
            </a:r>
            <a:r>
              <a:rPr lang="en-US" sz="3600">
                <a:solidFill>
                  <a:schemeClr val="dk1"/>
                </a:solidFill>
              </a:rPr>
              <a:t>KNN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9900"/>
                </a:solidFill>
              </a:rPr>
              <a:t>█ </a:t>
            </a:r>
            <a:r>
              <a:rPr lang="en-US" sz="3600">
                <a:solidFill>
                  <a:schemeClr val="dk1"/>
                </a:solidFill>
              </a:rPr>
              <a:t>Baseline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9900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8761D"/>
                </a:solidFill>
              </a:rPr>
              <a:t>█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3600">
                <a:solidFill>
                  <a:schemeClr val="dk1"/>
                </a:solidFill>
              </a:rPr>
              <a:t>LSTM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8761D"/>
              </a:solidFill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A64D79"/>
                </a:solidFill>
              </a:rPr>
              <a:t>█</a:t>
            </a:r>
            <a:r>
              <a:rPr lang="en-US" sz="3600">
                <a:solidFill>
                  <a:schemeClr val="dk1"/>
                </a:solidFill>
              </a:rPr>
              <a:t> Autoencoder + KNN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900" y="6350300"/>
            <a:ext cx="7329575" cy="393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6"/>
          <p:cNvSpPr txBox="1"/>
          <p:nvPr/>
        </p:nvSpPr>
        <p:spPr>
          <a:xfrm>
            <a:off x="5848900" y="10418275"/>
            <a:ext cx="1094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Индекс потребительских цен, непродовольственные</a:t>
            </a:r>
            <a:endParaRPr sz="3100"/>
          </a:p>
        </p:txBody>
      </p:sp>
      <p:sp>
        <p:nvSpPr>
          <p:cNvPr id="176" name="Google Shape;176;p16"/>
          <p:cNvSpPr txBox="1"/>
          <p:nvPr/>
        </p:nvSpPr>
        <p:spPr>
          <a:xfrm>
            <a:off x="1679388" y="7207225"/>
            <a:ext cx="7329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Средние цены производителей, нефть</a:t>
            </a:r>
            <a:endParaRPr sz="3100"/>
          </a:p>
        </p:txBody>
      </p:sp>
      <p:pic>
        <p:nvPicPr>
          <p:cNvPr id="177" name="Google Shape;1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402" y="2865125"/>
            <a:ext cx="10111300" cy="44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